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2.gif" ContentType="image/gif"/>
  <Override PartName="/ppt/media/image6.png" ContentType="image/png"/>
  <Override PartName="/ppt/media/image15.png" ContentType="image/png"/>
  <Override PartName="/ppt/media/image16.gif" ContentType="image/gif"/>
  <Override PartName="/ppt/media/image3.png" ContentType="image/png"/>
  <Override PartName="/ppt/media/image1.jpeg" ContentType="image/jpeg"/>
  <Override PartName="/ppt/media/image10.png" ContentType="image/png"/>
  <Override PartName="/ppt/media/image2.jpeg" ContentType="image/jpeg"/>
  <Override PartName="/ppt/media/image14.png" ContentType="image/png"/>
  <Override PartName="/ppt/media/image5.png" ContentType="image/png"/>
  <Override PartName="/ppt/media/image7.png" ContentType="image/png"/>
  <Override PartName="/ppt/media/image11.png" ContentType="image/png"/>
  <Override PartName="/ppt/media/image8.png" ContentType="image/png"/>
  <Override PartName="/ppt/media/image9.png" ContentType="image/png"/>
  <Override PartName="/ppt/media/image4.png" ContentType="image/png"/>
  <Override PartName="/ppt/media/image13.png" ContentType="image/png"/>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notesSlides/_rels/notesSlide2.xml.rels" ContentType="application/vnd.openxmlformats-package.relationships+xml"/>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DE" sz="1800" spc="-1" strike="noStrike">
                <a:solidFill>
                  <a:schemeClr val="dk1"/>
                </a:solidFill>
                <a:latin typeface="Aptos"/>
              </a:rPr>
              <a:t>Click to move the slide</a:t>
            </a:r>
            <a:endParaRPr b="0" lang="en-DE" sz="1800" spc="-1" strike="noStrike">
              <a:solidFill>
                <a:schemeClr val="dk1"/>
              </a:solidFill>
              <a:latin typeface="Aptos"/>
            </a:endParaRPr>
          </a:p>
        </p:txBody>
      </p:sp>
      <p:sp>
        <p:nvSpPr>
          <p:cNvPr id="7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7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80"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1"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2"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8101F7EA-B04F-464A-BB6C-F4107DA0363F}"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sldImg"/>
          </p:nvPr>
        </p:nvSpPr>
        <p:spPr>
          <a:xfrm>
            <a:off x="685800" y="1143000"/>
            <a:ext cx="5486040" cy="3085920"/>
          </a:xfrm>
          <a:prstGeom prst="rect">
            <a:avLst/>
          </a:prstGeom>
          <a:ln w="0">
            <a:noFill/>
          </a:ln>
        </p:spPr>
      </p:sp>
      <p:sp>
        <p:nvSpPr>
          <p:cNvPr id="13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We aim for odometry first. SLAM is a later application</a:t>
            </a:r>
            <a:endParaRPr b="0" lang="en-US" sz="2000" spc="-1" strike="noStrike">
              <a:solidFill>
                <a:srgbClr val="000000"/>
              </a:solidFill>
              <a:latin typeface="Arial"/>
            </a:endParaRPr>
          </a:p>
        </p:txBody>
      </p:sp>
      <p:sp>
        <p:nvSpPr>
          <p:cNvPr id="133" name="PlaceHolder 3"/>
          <p:cNvSpPr>
            <a:spLocks noGrp="1"/>
          </p:cNvSpPr>
          <p:nvPr>
            <p:ph type="sldNum" idx="3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DE" sz="1200" spc="-1" strike="noStrike">
                <a:solidFill>
                  <a:srgbClr val="000000"/>
                </a:solidFill>
                <a:latin typeface="Times New Roman"/>
              </a:defRPr>
            </a:lvl1pPr>
          </a:lstStyle>
          <a:p>
            <a:pPr indent="0" algn="r">
              <a:lnSpc>
                <a:spcPct val="100000"/>
              </a:lnSpc>
              <a:buNone/>
            </a:pPr>
            <a:fld id="{840512AE-CC34-4EE2-82B5-3CD8FB055C80}" type="slidenum">
              <a:rPr b="0" lang="en-DE"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DE" sz="1800" spc="-1" strike="noStrike">
              <a:solidFill>
                <a:schemeClr val="dk1"/>
              </a:solidFill>
              <a:latin typeface="Aptos"/>
            </a:endParaRPr>
          </a:p>
        </p:txBody>
      </p:sp>
      <p:sp>
        <p:nvSpPr>
          <p:cNvPr id="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7DDB7A0-1724-498C-823A-9A6A67A01E07}"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5906A7BF-FABD-40D5-9BFF-FADD88F9642B}"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C6A3E41F-68F0-4EE8-8653-F97838C4FD08}"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3D0BA227-1689-425F-9B71-33924AE52F12}"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9ED90DF6-2889-4266-8EEC-DE11C8C2BC3C}"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DE" sz="1800" spc="-1" strike="noStrike">
              <a:solidFill>
                <a:schemeClr val="dk1"/>
              </a:solidFill>
              <a:latin typeface="Aptos"/>
            </a:endParaRPr>
          </a:p>
        </p:txBody>
      </p:sp>
      <p:sp>
        <p:nvSpPr>
          <p:cNvPr id="27"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chemeClr val="dk1"/>
              </a:solidFill>
              <a:latin typeface="Aptos"/>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E222DF63-53CE-4C7D-BEBB-D736EB4A24FE}"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2707DA7F-DD72-4CA9-9284-C726EC2FEFD4}"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DE" sz="1800" spc="-1" strike="noStrike">
              <a:solidFill>
                <a:schemeClr val="dk1"/>
              </a:solidFill>
              <a:latin typeface="Aptos"/>
            </a:endParaRPr>
          </a:p>
        </p:txBody>
      </p:sp>
      <p:sp>
        <p:nvSpPr>
          <p:cNvPr id="42"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chemeClr val="dk1"/>
              </a:solidFill>
              <a:latin typeface="Aptos"/>
            </a:endParaRPr>
          </a:p>
        </p:txBody>
      </p:sp>
      <p:sp>
        <p:nvSpPr>
          <p:cNvPr id="43"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en-DE" sz="2800" spc="-1" strike="noStrike">
              <a:solidFill>
                <a:schemeClr val="dk1"/>
              </a:solidFill>
              <a:latin typeface="Aptos"/>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6E804609-BF9A-4A78-8073-23CC9393CD16}"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5A6304E7-0065-4ABC-98D5-EE8B15F5EB85}"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en-DE" sz="1800" spc="-1" strike="noStrike">
              <a:solidFill>
                <a:schemeClr val="dk1"/>
              </a:solidFill>
              <a:latin typeface="Aptos"/>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B4E314BD-2D3A-4A18-BCAD-20AD32B9680B}"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668ECCD7-1D9D-402B-AC71-D5B4A5AC6B87}"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1"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en-US" sz="6000" spc="-1" strike="noStrike">
                <a:solidFill>
                  <a:schemeClr val="dk1"/>
                </a:solidFill>
                <a:latin typeface="Aptos Display"/>
              </a:rPr>
              <a:t>Click to edit Master title style</a:t>
            </a:r>
            <a:endParaRPr b="0" lang="en-DE" sz="6000" spc="-1" strike="noStrike">
              <a:solidFill>
                <a:schemeClr val="dk1"/>
              </a:solidFill>
              <a:latin typeface="Aptos"/>
            </a:endParaRPr>
          </a:p>
        </p:txBody>
      </p:sp>
      <p:sp>
        <p:nvSpPr>
          <p:cNvPr id="2"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DE" sz="1200" spc="-1" strike="noStrike">
                <a:solidFill>
                  <a:schemeClr val="lt1"/>
                </a:solidFill>
                <a:latin typeface="Aptos"/>
              </a:defRPr>
            </a:lvl1pPr>
          </a:lstStyle>
          <a:p>
            <a:pPr indent="0" defTabSz="914400">
              <a:lnSpc>
                <a:spcPct val="100000"/>
              </a:lnSpc>
              <a:buNone/>
            </a:pPr>
            <a:r>
              <a:rPr b="0" lang="en-DE" sz="1200" spc="-1" strike="noStrike">
                <a:solidFill>
                  <a:schemeClr val="lt1"/>
                </a:solidFill>
                <a:latin typeface="Aptos"/>
              </a:rPr>
              <a:t>&lt;date/time&gt;</a:t>
            </a:r>
            <a:endParaRPr b="0" lang="en-US" sz="1200" spc="-1" strike="noStrike">
              <a:solidFill>
                <a:srgbClr val="000000"/>
              </a:solidFill>
              <a:latin typeface="Times New Roman"/>
            </a:endParaRPr>
          </a:p>
        </p:txBody>
      </p:sp>
      <p:sp>
        <p:nvSpPr>
          <p:cNvPr id="3"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4"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E" sz="1200" spc="-1" strike="noStrike">
                <a:solidFill>
                  <a:schemeClr val="lt1"/>
                </a:solidFill>
                <a:latin typeface="Aptos"/>
              </a:defRPr>
            </a:lvl1pPr>
          </a:lstStyle>
          <a:p>
            <a:pPr indent="0" algn="r" defTabSz="914400">
              <a:lnSpc>
                <a:spcPct val="100000"/>
              </a:lnSpc>
              <a:buNone/>
            </a:pPr>
            <a:fld id="{7B583409-4359-4973-988A-E0CEBF71D558}"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
        <p:nvSpPr>
          <p:cNvPr id="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DE" sz="2800" spc="-1" strike="noStrike">
                <a:solidFill>
                  <a:schemeClr val="dk1"/>
                </a:solidFill>
                <a:latin typeface="Aptos"/>
              </a:rPr>
              <a:t>Click to edit the outline text format</a:t>
            </a:r>
            <a:endParaRPr b="0" lang="en-DE" sz="2800" spc="-1" strike="noStrike">
              <a:solidFill>
                <a:schemeClr val="dk1"/>
              </a:solidFill>
              <a:latin typeface="Aptos"/>
            </a:endParaRPr>
          </a:p>
          <a:p>
            <a:pPr lvl="1" marL="864000" indent="-324000">
              <a:lnSpc>
                <a:spcPct val="90000"/>
              </a:lnSpc>
              <a:spcBef>
                <a:spcPts val="1134"/>
              </a:spcBef>
              <a:buClr>
                <a:srgbClr val="000000"/>
              </a:buClr>
              <a:buSzPct val="75000"/>
              <a:buFont typeface="Symbol" charset="2"/>
              <a:buChar char=""/>
            </a:pPr>
            <a:r>
              <a:rPr b="0" lang="en-DE" sz="2000" spc="-1" strike="noStrike">
                <a:solidFill>
                  <a:schemeClr val="dk1"/>
                </a:solidFill>
                <a:latin typeface="Aptos"/>
              </a:rPr>
              <a:t>Second Outline Level</a:t>
            </a:r>
            <a:endParaRPr b="0" lang="en-DE" sz="2000" spc="-1" strike="noStrike">
              <a:solidFill>
                <a:schemeClr val="dk1"/>
              </a:solidFill>
              <a:latin typeface="Aptos"/>
            </a:endParaRPr>
          </a:p>
          <a:p>
            <a:pPr lvl="2" marL="1296000" indent="-288000">
              <a:lnSpc>
                <a:spcPct val="90000"/>
              </a:lnSpc>
              <a:spcBef>
                <a:spcPts val="850"/>
              </a:spcBef>
              <a:buClr>
                <a:srgbClr val="000000"/>
              </a:buClr>
              <a:buSzPct val="45000"/>
              <a:buFont typeface="Wingdings" charset="2"/>
              <a:buChar char=""/>
            </a:pPr>
            <a:r>
              <a:rPr b="0" lang="en-DE" sz="1800" spc="-1" strike="noStrike">
                <a:solidFill>
                  <a:schemeClr val="dk1"/>
                </a:solidFill>
                <a:latin typeface="Aptos"/>
              </a:rPr>
              <a:t>Third Outline Level</a:t>
            </a:r>
            <a:endParaRPr b="0" lang="en-DE" sz="1800" spc="-1" strike="noStrike">
              <a:solidFill>
                <a:schemeClr val="dk1"/>
              </a:solidFill>
              <a:latin typeface="Aptos"/>
            </a:endParaRPr>
          </a:p>
          <a:p>
            <a:pPr lvl="3" marL="1728000" indent="-216000">
              <a:lnSpc>
                <a:spcPct val="90000"/>
              </a:lnSpc>
              <a:spcBef>
                <a:spcPts val="567"/>
              </a:spcBef>
              <a:buClr>
                <a:srgbClr val="000000"/>
              </a:buClr>
              <a:buSzPct val="75000"/>
              <a:buFont typeface="Symbol" charset="2"/>
              <a:buChar char=""/>
            </a:pPr>
            <a:r>
              <a:rPr b="0" lang="en-DE" sz="1800" spc="-1" strike="noStrike">
                <a:solidFill>
                  <a:schemeClr val="dk1"/>
                </a:solidFill>
                <a:latin typeface="Aptos"/>
              </a:rPr>
              <a:t>Fourth Outline Level</a:t>
            </a:r>
            <a:endParaRPr b="0" lang="en-DE" sz="1800" spc="-1" strike="noStrike">
              <a:solidFill>
                <a:schemeClr val="dk1"/>
              </a:solidFill>
              <a:latin typeface="Aptos"/>
            </a:endParaRPr>
          </a:p>
          <a:p>
            <a:pPr lvl="4" marL="2160000" indent="-216000">
              <a:lnSpc>
                <a:spcPct val="90000"/>
              </a:lnSpc>
              <a:spcBef>
                <a:spcPts val="283"/>
              </a:spcBef>
              <a:buClr>
                <a:srgbClr val="000000"/>
              </a:buClr>
              <a:buSzPct val="45000"/>
              <a:buFont typeface="Wingdings" charset="2"/>
              <a:buChar char=""/>
            </a:pPr>
            <a:r>
              <a:rPr b="0" lang="en-DE" sz="2000" spc="-1" strike="noStrike">
                <a:solidFill>
                  <a:schemeClr val="dk1"/>
                </a:solidFill>
                <a:latin typeface="Aptos"/>
              </a:rPr>
              <a:t>Fifth Outline Level</a:t>
            </a:r>
            <a:endParaRPr b="0" lang="en-DE" sz="2000" spc="-1" strike="noStrike">
              <a:solidFill>
                <a:schemeClr val="dk1"/>
              </a:solidFill>
              <a:latin typeface="Aptos"/>
            </a:endParaRPr>
          </a:p>
          <a:p>
            <a:pPr lvl="5" marL="2592000" indent="-216000">
              <a:lnSpc>
                <a:spcPct val="90000"/>
              </a:lnSpc>
              <a:spcBef>
                <a:spcPts val="283"/>
              </a:spcBef>
              <a:buClr>
                <a:srgbClr val="000000"/>
              </a:buClr>
              <a:buSzPct val="45000"/>
              <a:buFont typeface="Wingdings" charset="2"/>
              <a:buChar char=""/>
            </a:pPr>
            <a:r>
              <a:rPr b="0" lang="en-DE" sz="2000" spc="-1" strike="noStrike">
                <a:solidFill>
                  <a:schemeClr val="dk1"/>
                </a:solidFill>
                <a:latin typeface="Aptos"/>
              </a:rPr>
              <a:t>Sixth Outline Level</a:t>
            </a:r>
            <a:endParaRPr b="0" lang="en-DE" sz="2000" spc="-1" strike="noStrike">
              <a:solidFill>
                <a:schemeClr val="dk1"/>
              </a:solidFill>
              <a:latin typeface="Aptos"/>
            </a:endParaRPr>
          </a:p>
          <a:p>
            <a:pPr lvl="6" marL="3024000" indent="-216000">
              <a:lnSpc>
                <a:spcPct val="90000"/>
              </a:lnSpc>
              <a:spcBef>
                <a:spcPts val="283"/>
              </a:spcBef>
              <a:buClr>
                <a:srgbClr val="000000"/>
              </a:buClr>
              <a:buSzPct val="45000"/>
              <a:buFont typeface="Wingdings" charset="2"/>
              <a:buChar char=""/>
            </a:pPr>
            <a:r>
              <a:rPr b="0" lang="en-DE" sz="2000" spc="-1" strike="noStrike">
                <a:solidFill>
                  <a:schemeClr val="dk1"/>
                </a:solidFill>
                <a:latin typeface="Aptos"/>
              </a:rPr>
              <a:t>Seventh Outline Level</a:t>
            </a:r>
            <a:endParaRPr b="0" lang="en-DE" sz="2000" spc="-1" strike="noStrike">
              <a:solidFill>
                <a:schemeClr val="dk1"/>
              </a:solidFill>
              <a:latin typeface="Aptos"/>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64"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a:solidFill>
                  <a:schemeClr val="dk1"/>
                </a:solidFill>
                <a:latin typeface="Aptos Display"/>
              </a:rPr>
              <a:t>Click to edit Master title style</a:t>
            </a:r>
            <a:endParaRPr b="0" lang="en-DE" sz="3200" spc="-1" strike="noStrike">
              <a:solidFill>
                <a:schemeClr val="dk1"/>
              </a:solidFill>
              <a:latin typeface="Aptos"/>
            </a:endParaRPr>
          </a:p>
        </p:txBody>
      </p:sp>
      <p:sp>
        <p:nvSpPr>
          <p:cNvPr id="65"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Aptos"/>
              </a:rPr>
              <a:t>Click to edit Master text styles</a:t>
            </a:r>
            <a:endParaRPr b="0" lang="en-DE" sz="32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800" spc="-1" strike="noStrike">
                <a:solidFill>
                  <a:schemeClr val="dk1"/>
                </a:solidFill>
                <a:latin typeface="Aptos"/>
              </a:rPr>
              <a:t>Second level</a:t>
            </a:r>
            <a:endParaRPr b="0" lang="en-DE" sz="28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Third level</a:t>
            </a:r>
            <a:endParaRPr b="0" lang="en-DE" sz="2400" spc="-1" strike="noStrike">
              <a:solidFill>
                <a:schemeClr val="dk1"/>
              </a:solidFill>
              <a:latin typeface="Aptos"/>
            </a:endParaRPr>
          </a:p>
          <a:p>
            <a:pPr lvl="3" marL="16002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Fourth level</a:t>
            </a:r>
            <a:endParaRPr b="0" lang="en-DE" sz="2000" spc="-1" strike="noStrike">
              <a:solidFill>
                <a:schemeClr val="dk1"/>
              </a:solidFill>
              <a:latin typeface="Aptos"/>
            </a:endParaRPr>
          </a:p>
          <a:p>
            <a:pPr lvl="4" marL="20574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Fifth level</a:t>
            </a:r>
            <a:endParaRPr b="0" lang="en-DE" sz="2000" spc="-1" strike="noStrike">
              <a:solidFill>
                <a:schemeClr val="dk1"/>
              </a:solidFill>
              <a:latin typeface="Aptos"/>
            </a:endParaRPr>
          </a:p>
        </p:txBody>
      </p:sp>
      <p:sp>
        <p:nvSpPr>
          <p:cNvPr id="66"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pc="-1" strike="noStrike">
                <a:solidFill>
                  <a:schemeClr val="dk1"/>
                </a:solidFill>
                <a:latin typeface="Aptos"/>
              </a:rPr>
              <a:t>Click to edit Master text styles</a:t>
            </a:r>
            <a:endParaRPr b="0" lang="en-DE" sz="1600" spc="-1" strike="noStrike">
              <a:solidFill>
                <a:schemeClr val="dk1"/>
              </a:solidFill>
              <a:latin typeface="Aptos"/>
            </a:endParaRPr>
          </a:p>
        </p:txBody>
      </p:sp>
      <p:sp>
        <p:nvSpPr>
          <p:cNvPr id="67" name="PlaceHolder 4"/>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DE" sz="1200" spc="-1" strike="noStrike">
                <a:solidFill>
                  <a:schemeClr val="lt1"/>
                </a:solidFill>
                <a:latin typeface="Aptos"/>
              </a:defRPr>
            </a:lvl1pPr>
          </a:lstStyle>
          <a:p>
            <a:pPr indent="0" defTabSz="914400">
              <a:lnSpc>
                <a:spcPct val="100000"/>
              </a:lnSpc>
              <a:buNone/>
            </a:pPr>
            <a:r>
              <a:rPr b="0" lang="en-DE" sz="1200" spc="-1" strike="noStrike">
                <a:solidFill>
                  <a:schemeClr val="lt1"/>
                </a:solidFill>
                <a:latin typeface="Aptos"/>
              </a:rPr>
              <a:t>&lt;date/time&gt;</a:t>
            </a:r>
            <a:endParaRPr b="0" lang="en-US" sz="1200" spc="-1" strike="noStrike">
              <a:solidFill>
                <a:srgbClr val="000000"/>
              </a:solidFill>
              <a:latin typeface="Times New Roman"/>
            </a:endParaRPr>
          </a:p>
        </p:txBody>
      </p:sp>
      <p:sp>
        <p:nvSpPr>
          <p:cNvPr id="68" name="PlaceHolder 5"/>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69" name="PlaceHolder 6"/>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E" sz="1200" spc="-1" strike="noStrike">
                <a:solidFill>
                  <a:schemeClr val="lt1"/>
                </a:solidFill>
                <a:latin typeface="Aptos"/>
              </a:defRPr>
            </a:lvl1pPr>
          </a:lstStyle>
          <a:p>
            <a:pPr indent="0" algn="r" defTabSz="914400">
              <a:lnSpc>
                <a:spcPct val="100000"/>
              </a:lnSpc>
              <a:buNone/>
            </a:pPr>
            <a:fld id="{8BF73C94-303C-40F7-991A-E1ADA720B534}"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71"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en-US" sz="3200" spc="-1" strike="noStrike">
                <a:solidFill>
                  <a:schemeClr val="dk1"/>
                </a:solidFill>
                <a:latin typeface="Aptos Display"/>
              </a:rPr>
              <a:t>Click to edit Master title style</a:t>
            </a:r>
            <a:endParaRPr b="0" lang="en-DE" sz="3200" spc="-1" strike="noStrike">
              <a:solidFill>
                <a:schemeClr val="dk1"/>
              </a:solidFill>
              <a:latin typeface="Aptos"/>
            </a:endParaRPr>
          </a:p>
        </p:txBody>
      </p:sp>
      <p:sp>
        <p:nvSpPr>
          <p:cNvPr id="72"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DE" sz="3200" spc="-1" strike="noStrike">
                <a:solidFill>
                  <a:schemeClr val="dk1"/>
                </a:solidFill>
                <a:latin typeface="Aptos"/>
              </a:rPr>
              <a:t>Click to edit the outline text format</a:t>
            </a:r>
            <a:endParaRPr b="0" lang="en-DE" sz="3200" spc="-1" strike="noStrike">
              <a:solidFill>
                <a:schemeClr val="dk1"/>
              </a:solidFill>
              <a:latin typeface="Aptos"/>
            </a:endParaRPr>
          </a:p>
          <a:p>
            <a:pPr lvl="1" marL="864000" indent="-324000">
              <a:lnSpc>
                <a:spcPct val="90000"/>
              </a:lnSpc>
              <a:spcBef>
                <a:spcPts val="1134"/>
              </a:spcBef>
              <a:buClr>
                <a:srgbClr val="000000"/>
              </a:buClr>
              <a:buSzPct val="75000"/>
              <a:buFont typeface="Symbol" charset="2"/>
              <a:buChar char=""/>
            </a:pPr>
            <a:r>
              <a:rPr b="0" lang="en-DE" sz="3200" spc="-1" strike="noStrike">
                <a:solidFill>
                  <a:schemeClr val="dk1"/>
                </a:solidFill>
                <a:latin typeface="Aptos"/>
              </a:rPr>
              <a:t>Second Outline Level</a:t>
            </a:r>
            <a:endParaRPr b="0" lang="en-DE" sz="3200" spc="-1" strike="noStrike">
              <a:solidFill>
                <a:schemeClr val="dk1"/>
              </a:solidFill>
              <a:latin typeface="Aptos"/>
            </a:endParaRPr>
          </a:p>
          <a:p>
            <a:pPr lvl="2" marL="1296000" indent="-288000">
              <a:lnSpc>
                <a:spcPct val="90000"/>
              </a:lnSpc>
              <a:spcBef>
                <a:spcPts val="850"/>
              </a:spcBef>
              <a:buClr>
                <a:srgbClr val="000000"/>
              </a:buClr>
              <a:buSzPct val="45000"/>
              <a:buFont typeface="Wingdings" charset="2"/>
              <a:buChar char=""/>
            </a:pPr>
            <a:r>
              <a:rPr b="0" lang="en-DE" sz="3200" spc="-1" strike="noStrike">
                <a:solidFill>
                  <a:schemeClr val="dk1"/>
                </a:solidFill>
                <a:latin typeface="Aptos"/>
              </a:rPr>
              <a:t>Third Outline Level</a:t>
            </a:r>
            <a:endParaRPr b="0" lang="en-DE" sz="3200" spc="-1" strike="noStrike">
              <a:solidFill>
                <a:schemeClr val="dk1"/>
              </a:solidFill>
              <a:latin typeface="Aptos"/>
            </a:endParaRPr>
          </a:p>
          <a:p>
            <a:pPr lvl="3" marL="1728000" indent="-216000">
              <a:lnSpc>
                <a:spcPct val="90000"/>
              </a:lnSpc>
              <a:spcBef>
                <a:spcPts val="567"/>
              </a:spcBef>
              <a:buClr>
                <a:srgbClr val="000000"/>
              </a:buClr>
              <a:buSzPct val="75000"/>
              <a:buFont typeface="Symbol" charset="2"/>
              <a:buChar char=""/>
            </a:pPr>
            <a:r>
              <a:rPr b="0" lang="en-DE" sz="3200" spc="-1" strike="noStrike">
                <a:solidFill>
                  <a:schemeClr val="dk1"/>
                </a:solidFill>
                <a:latin typeface="Aptos"/>
              </a:rPr>
              <a:t>Fourth Outline Level</a:t>
            </a:r>
            <a:endParaRPr b="0" lang="en-DE" sz="3200" spc="-1" strike="noStrike">
              <a:solidFill>
                <a:schemeClr val="dk1"/>
              </a:solidFill>
              <a:latin typeface="Aptos"/>
            </a:endParaRPr>
          </a:p>
          <a:p>
            <a:pPr lvl="4" marL="2160000" indent="-216000">
              <a:lnSpc>
                <a:spcPct val="90000"/>
              </a:lnSpc>
              <a:spcBef>
                <a:spcPts val="283"/>
              </a:spcBef>
              <a:buClr>
                <a:srgbClr val="000000"/>
              </a:buClr>
              <a:buSzPct val="45000"/>
              <a:buFont typeface="Wingdings" charset="2"/>
              <a:buChar char=""/>
            </a:pPr>
            <a:r>
              <a:rPr b="0" lang="en-DE" sz="3200" spc="-1" strike="noStrike">
                <a:solidFill>
                  <a:schemeClr val="dk1"/>
                </a:solidFill>
                <a:latin typeface="Aptos"/>
              </a:rPr>
              <a:t>Fifth Outline Level</a:t>
            </a:r>
            <a:endParaRPr b="0" lang="en-DE" sz="3200" spc="-1" strike="noStrike">
              <a:solidFill>
                <a:schemeClr val="dk1"/>
              </a:solidFill>
              <a:latin typeface="Aptos"/>
            </a:endParaRPr>
          </a:p>
          <a:p>
            <a:pPr lvl="5" marL="2592000" indent="-216000">
              <a:lnSpc>
                <a:spcPct val="90000"/>
              </a:lnSpc>
              <a:spcBef>
                <a:spcPts val="283"/>
              </a:spcBef>
              <a:buClr>
                <a:srgbClr val="000000"/>
              </a:buClr>
              <a:buSzPct val="45000"/>
              <a:buFont typeface="Wingdings" charset="2"/>
              <a:buChar char=""/>
            </a:pPr>
            <a:r>
              <a:rPr b="0" lang="en-DE" sz="3200" spc="-1" strike="noStrike">
                <a:solidFill>
                  <a:schemeClr val="dk1"/>
                </a:solidFill>
                <a:latin typeface="Aptos"/>
              </a:rPr>
              <a:t>Sixth Outline Level</a:t>
            </a:r>
            <a:endParaRPr b="0" lang="en-DE" sz="3200" spc="-1" strike="noStrike">
              <a:solidFill>
                <a:schemeClr val="dk1"/>
              </a:solidFill>
              <a:latin typeface="Aptos"/>
            </a:endParaRPr>
          </a:p>
          <a:p>
            <a:pPr lvl="6" marL="3024000" indent="-216000">
              <a:lnSpc>
                <a:spcPct val="90000"/>
              </a:lnSpc>
              <a:spcBef>
                <a:spcPts val="283"/>
              </a:spcBef>
              <a:buClr>
                <a:srgbClr val="000000"/>
              </a:buClr>
              <a:buSzPct val="45000"/>
              <a:buFont typeface="Wingdings" charset="2"/>
              <a:buChar char=""/>
            </a:pPr>
            <a:r>
              <a:rPr b="0" lang="en-DE" sz="3200" spc="-1" strike="noStrike">
                <a:solidFill>
                  <a:schemeClr val="dk1"/>
                </a:solidFill>
                <a:latin typeface="Aptos"/>
              </a:rPr>
              <a:t>Seventh Outline Level</a:t>
            </a:r>
            <a:endParaRPr b="0" lang="en-DE" sz="3200" spc="-1" strike="noStrike">
              <a:solidFill>
                <a:schemeClr val="dk1"/>
              </a:solidFill>
              <a:latin typeface="Aptos"/>
            </a:endParaRPr>
          </a:p>
        </p:txBody>
      </p:sp>
      <p:sp>
        <p:nvSpPr>
          <p:cNvPr id="73"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pc="-1" strike="noStrike">
                <a:solidFill>
                  <a:schemeClr val="dk1"/>
                </a:solidFill>
                <a:latin typeface="Aptos"/>
              </a:rPr>
              <a:t>Click to edit Master text styles</a:t>
            </a:r>
            <a:endParaRPr b="0" lang="en-DE" sz="1600" spc="-1" strike="noStrike">
              <a:solidFill>
                <a:schemeClr val="dk1"/>
              </a:solidFill>
              <a:latin typeface="Aptos"/>
            </a:endParaRPr>
          </a:p>
        </p:txBody>
      </p:sp>
      <p:sp>
        <p:nvSpPr>
          <p:cNvPr id="74" name="PlaceHolder 4"/>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DE" sz="1200" spc="-1" strike="noStrike">
                <a:solidFill>
                  <a:schemeClr val="lt1"/>
                </a:solidFill>
                <a:latin typeface="Aptos"/>
              </a:defRPr>
            </a:lvl1pPr>
          </a:lstStyle>
          <a:p>
            <a:pPr indent="0" defTabSz="914400">
              <a:lnSpc>
                <a:spcPct val="100000"/>
              </a:lnSpc>
              <a:buNone/>
            </a:pPr>
            <a:r>
              <a:rPr b="0" lang="en-DE" sz="1200" spc="-1" strike="noStrike">
                <a:solidFill>
                  <a:schemeClr val="lt1"/>
                </a:solidFill>
                <a:latin typeface="Aptos"/>
              </a:rPr>
              <a:t>&lt;date/time&gt;</a:t>
            </a:r>
            <a:endParaRPr b="0" lang="en-US" sz="1200" spc="-1" strike="noStrike">
              <a:solidFill>
                <a:srgbClr val="000000"/>
              </a:solidFill>
              <a:latin typeface="Times New Roman"/>
            </a:endParaRPr>
          </a:p>
        </p:txBody>
      </p:sp>
      <p:sp>
        <p:nvSpPr>
          <p:cNvPr id="75" name="PlaceHolder 5"/>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76" name="PlaceHolder 6"/>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E" sz="1200" spc="-1" strike="noStrike">
                <a:solidFill>
                  <a:schemeClr val="lt1"/>
                </a:solidFill>
                <a:latin typeface="Aptos"/>
              </a:defRPr>
            </a:lvl1pPr>
          </a:lstStyle>
          <a:p>
            <a:pPr indent="0" algn="r" defTabSz="914400">
              <a:lnSpc>
                <a:spcPct val="100000"/>
              </a:lnSpc>
              <a:buNone/>
            </a:pPr>
            <a:fld id="{3B204942-DB37-4887-8A63-2B924D58DEC2}"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Click to edit Master title style</a:t>
            </a:r>
            <a:endParaRPr b="0" lang="en-DE" sz="4400" spc="-1" strike="noStrike">
              <a:solidFill>
                <a:schemeClr val="dk1"/>
              </a:solidFill>
              <a:latin typeface="Aptos"/>
            </a:endParaRPr>
          </a:p>
        </p:txBody>
      </p:sp>
      <p:sp>
        <p:nvSpPr>
          <p:cNvPr id="10"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Click to edit Master text styles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Second level</a:t>
            </a:r>
            <a:endParaRPr b="0" lang="en-DE" sz="24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Third level</a:t>
            </a:r>
            <a:endParaRPr b="0" lang="en-DE" sz="2000" spc="-1" strike="noStrike">
              <a:solidFill>
                <a:schemeClr val="dk1"/>
              </a:solidFill>
              <a:latin typeface="Aptos"/>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Fourth level</a:t>
            </a:r>
            <a:endParaRPr b="0" lang="en-DE" sz="1800" spc="-1" strike="noStrike">
              <a:solidFill>
                <a:schemeClr val="dk1"/>
              </a:solidFill>
              <a:latin typeface="Aptos"/>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Fifth level</a:t>
            </a:r>
            <a:endParaRPr b="0" lang="en-DE" sz="1800" spc="-1" strike="noStrike">
              <a:solidFill>
                <a:schemeClr val="dk1"/>
              </a:solidFill>
              <a:latin typeface="Aptos"/>
            </a:endParaRPr>
          </a:p>
        </p:txBody>
      </p:sp>
      <p:sp>
        <p:nvSpPr>
          <p:cNvPr id="11"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DE" sz="1200" spc="-1" strike="noStrike">
                <a:solidFill>
                  <a:schemeClr val="lt1"/>
                </a:solidFill>
                <a:latin typeface="Aptos"/>
              </a:defRPr>
            </a:lvl1pPr>
          </a:lstStyle>
          <a:p>
            <a:pPr indent="0" defTabSz="914400">
              <a:lnSpc>
                <a:spcPct val="100000"/>
              </a:lnSpc>
              <a:buNone/>
            </a:pPr>
            <a:r>
              <a:rPr b="0" lang="en-DE" sz="1200" spc="-1" strike="noStrike">
                <a:solidFill>
                  <a:schemeClr val="lt1"/>
                </a:solidFill>
                <a:latin typeface="Aptos"/>
              </a:rPr>
              <a:t>&lt;date/time&gt;</a:t>
            </a:r>
            <a:endParaRPr b="0" lang="en-US" sz="1200" spc="-1" strike="noStrike">
              <a:solidFill>
                <a:srgbClr val="000000"/>
              </a:solidFill>
              <a:latin typeface="Times New Roman"/>
            </a:endParaRPr>
          </a:p>
        </p:txBody>
      </p:sp>
      <p:sp>
        <p:nvSpPr>
          <p:cNvPr id="12"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13"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E" sz="1200" spc="-1" strike="noStrike">
                <a:solidFill>
                  <a:schemeClr val="lt1"/>
                </a:solidFill>
                <a:latin typeface="Aptos"/>
              </a:defRPr>
            </a:lvl1pPr>
          </a:lstStyle>
          <a:p>
            <a:pPr indent="0" algn="r" defTabSz="914400">
              <a:lnSpc>
                <a:spcPct val="100000"/>
              </a:lnSpc>
              <a:buNone/>
            </a:pPr>
            <a:fld id="{9EC24325-47CF-4F2F-BE38-341F050C92F5}"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15"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ctr" vert="eaVert">
            <a:noAutofit/>
          </a:bodyPr>
          <a:p>
            <a:pPr indent="0" defTabSz="914400">
              <a:lnSpc>
                <a:spcPct val="90000"/>
              </a:lnSpc>
              <a:buNone/>
            </a:pPr>
            <a:r>
              <a:rPr b="0" lang="en-US" sz="4400" spc="-1" strike="noStrike">
                <a:solidFill>
                  <a:schemeClr val="dk1"/>
                </a:solidFill>
                <a:latin typeface="Aptos Display"/>
              </a:rPr>
              <a:t>Click to edit Master title style</a:t>
            </a:r>
            <a:endParaRPr b="0" lang="en-DE" sz="4400" spc="-1" strike="noStrike">
              <a:solidFill>
                <a:schemeClr val="dk1"/>
              </a:solidFill>
              <a:latin typeface="Aptos"/>
            </a:endParaRPr>
          </a:p>
        </p:txBody>
      </p:sp>
      <p:sp>
        <p:nvSpPr>
          <p:cNvPr id="16"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Click to edit Master text styles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Second level</a:t>
            </a:r>
            <a:endParaRPr b="0" lang="en-DE" sz="24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Third level</a:t>
            </a:r>
            <a:endParaRPr b="0" lang="en-DE" sz="2000" spc="-1" strike="noStrike">
              <a:solidFill>
                <a:schemeClr val="dk1"/>
              </a:solidFill>
              <a:latin typeface="Aptos"/>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Fourth level</a:t>
            </a:r>
            <a:endParaRPr b="0" lang="en-DE" sz="1800" spc="-1" strike="noStrike">
              <a:solidFill>
                <a:schemeClr val="dk1"/>
              </a:solidFill>
              <a:latin typeface="Aptos"/>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Fifth level</a:t>
            </a:r>
            <a:endParaRPr b="0" lang="en-DE" sz="1800" spc="-1" strike="noStrike">
              <a:solidFill>
                <a:schemeClr val="dk1"/>
              </a:solidFill>
              <a:latin typeface="Aptos"/>
            </a:endParaRPr>
          </a:p>
        </p:txBody>
      </p:sp>
      <p:sp>
        <p:nvSpPr>
          <p:cNvPr id="17"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DE" sz="1200" spc="-1" strike="noStrike">
                <a:solidFill>
                  <a:schemeClr val="lt1"/>
                </a:solidFill>
                <a:latin typeface="Aptos"/>
              </a:defRPr>
            </a:lvl1pPr>
          </a:lstStyle>
          <a:p>
            <a:pPr indent="0" defTabSz="914400">
              <a:lnSpc>
                <a:spcPct val="100000"/>
              </a:lnSpc>
              <a:buNone/>
            </a:pPr>
            <a:r>
              <a:rPr b="0" lang="en-DE" sz="1200" spc="-1" strike="noStrike">
                <a:solidFill>
                  <a:schemeClr val="lt1"/>
                </a:solidFill>
                <a:latin typeface="Aptos"/>
              </a:rPr>
              <a:t>&lt;date/time&gt;</a:t>
            </a:r>
            <a:endParaRPr b="0" lang="en-US" sz="1200" spc="-1" strike="noStrike">
              <a:solidFill>
                <a:srgbClr val="000000"/>
              </a:solidFill>
              <a:latin typeface="Times New Roman"/>
            </a:endParaRPr>
          </a:p>
        </p:txBody>
      </p:sp>
      <p:sp>
        <p:nvSpPr>
          <p:cNvPr id="18"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19"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E" sz="1200" spc="-1" strike="noStrike">
                <a:solidFill>
                  <a:schemeClr val="lt1"/>
                </a:solidFill>
                <a:latin typeface="Aptos"/>
              </a:defRPr>
            </a:lvl1pPr>
          </a:lstStyle>
          <a:p>
            <a:pPr indent="0" algn="r" defTabSz="914400">
              <a:lnSpc>
                <a:spcPct val="100000"/>
              </a:lnSpc>
              <a:buNone/>
            </a:pPr>
            <a:fld id="{D723B83C-7B36-4AAC-8DE5-AE87028EBB85}"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2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Click to edit Master title style</a:t>
            </a:r>
            <a:endParaRPr b="0" lang="en-DE" sz="4400" spc="-1" strike="noStrike">
              <a:solidFill>
                <a:schemeClr val="dk1"/>
              </a:solidFill>
              <a:latin typeface="Aptos"/>
            </a:endParaRPr>
          </a:p>
        </p:txBody>
      </p:sp>
      <p:sp>
        <p:nvSpPr>
          <p:cNvPr id="22"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Click to edit Master text styles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Second level</a:t>
            </a:r>
            <a:endParaRPr b="0" lang="en-DE" sz="24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Third level</a:t>
            </a:r>
            <a:endParaRPr b="0" lang="en-DE" sz="2000" spc="-1" strike="noStrike">
              <a:solidFill>
                <a:schemeClr val="dk1"/>
              </a:solidFill>
              <a:latin typeface="Aptos"/>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Fourth level</a:t>
            </a:r>
            <a:endParaRPr b="0" lang="en-DE" sz="1800" spc="-1" strike="noStrike">
              <a:solidFill>
                <a:schemeClr val="dk1"/>
              </a:solidFill>
              <a:latin typeface="Aptos"/>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Fifth level</a:t>
            </a:r>
            <a:endParaRPr b="0" lang="en-DE" sz="1800" spc="-1" strike="noStrike">
              <a:solidFill>
                <a:schemeClr val="dk1"/>
              </a:solidFill>
              <a:latin typeface="Aptos"/>
            </a:endParaRPr>
          </a:p>
        </p:txBody>
      </p:sp>
      <p:sp>
        <p:nvSpPr>
          <p:cNvPr id="23"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DE" sz="1200" spc="-1" strike="noStrike">
                <a:solidFill>
                  <a:schemeClr val="lt1"/>
                </a:solidFill>
                <a:latin typeface="Aptos"/>
              </a:defRPr>
            </a:lvl1pPr>
          </a:lstStyle>
          <a:p>
            <a:pPr indent="0" defTabSz="914400">
              <a:lnSpc>
                <a:spcPct val="100000"/>
              </a:lnSpc>
              <a:buNone/>
            </a:pPr>
            <a:r>
              <a:rPr b="0" lang="en-DE" sz="1200" spc="-1" strike="noStrike">
                <a:solidFill>
                  <a:schemeClr val="lt1"/>
                </a:solidFill>
                <a:latin typeface="Aptos"/>
              </a:rPr>
              <a:t>&lt;date/time&gt;</a:t>
            </a:r>
            <a:endParaRPr b="0" lang="en-US" sz="1200" spc="-1" strike="noStrike">
              <a:solidFill>
                <a:srgbClr val="000000"/>
              </a:solidFill>
              <a:latin typeface="Times New Roman"/>
            </a:endParaRPr>
          </a:p>
        </p:txBody>
      </p:sp>
      <p:sp>
        <p:nvSpPr>
          <p:cNvPr id="24"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25"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E" sz="1200" spc="-1" strike="noStrike">
                <a:solidFill>
                  <a:schemeClr val="lt1"/>
                </a:solidFill>
                <a:latin typeface="Aptos"/>
              </a:defRPr>
            </a:lvl1pPr>
          </a:lstStyle>
          <a:p>
            <a:pPr indent="0" algn="r" defTabSz="914400">
              <a:lnSpc>
                <a:spcPct val="100000"/>
              </a:lnSpc>
              <a:buNone/>
            </a:pPr>
            <a:fld id="{B2C6F3BB-33A8-4F19-BF40-FC2B21F34C4E}"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29"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0" lang="en-US" sz="6000" spc="-1" strike="noStrike">
                <a:solidFill>
                  <a:schemeClr val="dk1"/>
                </a:solidFill>
                <a:latin typeface="Aptos Display"/>
              </a:rPr>
              <a:t>Click to edit Master title style</a:t>
            </a:r>
            <a:endParaRPr b="0" lang="en-DE" sz="6000" spc="-1" strike="noStrike">
              <a:solidFill>
                <a:schemeClr val="dk1"/>
              </a:solidFill>
              <a:latin typeface="Aptos"/>
            </a:endParaRPr>
          </a:p>
        </p:txBody>
      </p:sp>
      <p:sp>
        <p:nvSpPr>
          <p:cNvPr id="30"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pc="-1" strike="noStrike">
                <a:solidFill>
                  <a:schemeClr val="dk1">
                    <a:tint val="82000"/>
                  </a:schemeClr>
                </a:solidFill>
                <a:latin typeface="Aptos"/>
              </a:rPr>
              <a:t>Click to edit Master text styles</a:t>
            </a:r>
            <a:endParaRPr b="0" lang="en-DE" sz="2400" spc="-1" strike="noStrike">
              <a:solidFill>
                <a:schemeClr val="dk1"/>
              </a:solidFill>
              <a:latin typeface="Aptos"/>
            </a:endParaRPr>
          </a:p>
        </p:txBody>
      </p:sp>
      <p:sp>
        <p:nvSpPr>
          <p:cNvPr id="31"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DE" sz="1200" spc="-1" strike="noStrike">
                <a:solidFill>
                  <a:schemeClr val="lt1"/>
                </a:solidFill>
                <a:latin typeface="Aptos"/>
              </a:defRPr>
            </a:lvl1pPr>
          </a:lstStyle>
          <a:p>
            <a:pPr indent="0" defTabSz="914400">
              <a:lnSpc>
                <a:spcPct val="100000"/>
              </a:lnSpc>
              <a:buNone/>
            </a:pPr>
            <a:r>
              <a:rPr b="0" lang="en-DE" sz="1200" spc="-1" strike="noStrike">
                <a:solidFill>
                  <a:schemeClr val="lt1"/>
                </a:solidFill>
                <a:latin typeface="Aptos"/>
              </a:rPr>
              <a:t>&lt;date/time&gt;</a:t>
            </a:r>
            <a:endParaRPr b="0" lang="en-US" sz="1200" spc="-1" strike="noStrike">
              <a:solidFill>
                <a:srgbClr val="000000"/>
              </a:solidFill>
              <a:latin typeface="Times New Roman"/>
            </a:endParaRPr>
          </a:p>
        </p:txBody>
      </p:sp>
      <p:sp>
        <p:nvSpPr>
          <p:cNvPr id="32"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33"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E" sz="1200" spc="-1" strike="noStrike">
                <a:solidFill>
                  <a:schemeClr val="lt1"/>
                </a:solidFill>
                <a:latin typeface="Aptos"/>
              </a:defRPr>
            </a:lvl1pPr>
          </a:lstStyle>
          <a:p>
            <a:pPr indent="0" algn="r" defTabSz="914400">
              <a:lnSpc>
                <a:spcPct val="100000"/>
              </a:lnSpc>
              <a:buNone/>
            </a:pPr>
            <a:fld id="{34AA6159-064E-405A-93BE-5E66323856B9}"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35"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Click to edit Master title style</a:t>
            </a:r>
            <a:endParaRPr b="0" lang="en-DE" sz="4400" spc="-1" strike="noStrike">
              <a:solidFill>
                <a:schemeClr val="dk1"/>
              </a:solidFill>
              <a:latin typeface="Aptos"/>
            </a:endParaRPr>
          </a:p>
        </p:txBody>
      </p:sp>
      <p:sp>
        <p:nvSpPr>
          <p:cNvPr id="36"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Click to edit Master text styles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Second level</a:t>
            </a:r>
            <a:endParaRPr b="0" lang="en-DE" sz="24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Third level</a:t>
            </a:r>
            <a:endParaRPr b="0" lang="en-DE" sz="2000" spc="-1" strike="noStrike">
              <a:solidFill>
                <a:schemeClr val="dk1"/>
              </a:solidFill>
              <a:latin typeface="Aptos"/>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Fourth level</a:t>
            </a:r>
            <a:endParaRPr b="0" lang="en-DE" sz="1800" spc="-1" strike="noStrike">
              <a:solidFill>
                <a:schemeClr val="dk1"/>
              </a:solidFill>
              <a:latin typeface="Aptos"/>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Fifth level</a:t>
            </a:r>
            <a:endParaRPr b="0" lang="en-DE" sz="1800" spc="-1" strike="noStrike">
              <a:solidFill>
                <a:schemeClr val="dk1"/>
              </a:solidFill>
              <a:latin typeface="Aptos"/>
            </a:endParaRPr>
          </a:p>
        </p:txBody>
      </p:sp>
      <p:sp>
        <p:nvSpPr>
          <p:cNvPr id="37"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Click to edit Master text styles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Second level</a:t>
            </a:r>
            <a:endParaRPr b="0" lang="en-DE" sz="24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Third level</a:t>
            </a:r>
            <a:endParaRPr b="0" lang="en-DE" sz="2000" spc="-1" strike="noStrike">
              <a:solidFill>
                <a:schemeClr val="dk1"/>
              </a:solidFill>
              <a:latin typeface="Aptos"/>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Fourth level</a:t>
            </a:r>
            <a:endParaRPr b="0" lang="en-DE" sz="1800" spc="-1" strike="noStrike">
              <a:solidFill>
                <a:schemeClr val="dk1"/>
              </a:solidFill>
              <a:latin typeface="Aptos"/>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Fifth level</a:t>
            </a:r>
            <a:endParaRPr b="0" lang="en-DE" sz="1800" spc="-1" strike="noStrike">
              <a:solidFill>
                <a:schemeClr val="dk1"/>
              </a:solidFill>
              <a:latin typeface="Aptos"/>
            </a:endParaRPr>
          </a:p>
        </p:txBody>
      </p:sp>
      <p:sp>
        <p:nvSpPr>
          <p:cNvPr id="38" name="PlaceHolder 4"/>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DE" sz="1200" spc="-1" strike="noStrike">
                <a:solidFill>
                  <a:schemeClr val="lt1"/>
                </a:solidFill>
                <a:latin typeface="Aptos"/>
              </a:defRPr>
            </a:lvl1pPr>
          </a:lstStyle>
          <a:p>
            <a:pPr indent="0" defTabSz="914400">
              <a:lnSpc>
                <a:spcPct val="100000"/>
              </a:lnSpc>
              <a:buNone/>
            </a:pPr>
            <a:r>
              <a:rPr b="0" lang="en-DE" sz="1200" spc="-1" strike="noStrike">
                <a:solidFill>
                  <a:schemeClr val="lt1"/>
                </a:solidFill>
                <a:latin typeface="Aptos"/>
              </a:rPr>
              <a:t>&lt;date/time&gt;</a:t>
            </a:r>
            <a:endParaRPr b="0" lang="en-US" sz="1200" spc="-1" strike="noStrike">
              <a:solidFill>
                <a:srgbClr val="000000"/>
              </a:solidFill>
              <a:latin typeface="Times New Roman"/>
            </a:endParaRPr>
          </a:p>
        </p:txBody>
      </p:sp>
      <p:sp>
        <p:nvSpPr>
          <p:cNvPr id="39" name="PlaceHolder 5"/>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40" name="PlaceHolder 6"/>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E" sz="1200" spc="-1" strike="noStrike">
                <a:solidFill>
                  <a:schemeClr val="lt1"/>
                </a:solidFill>
                <a:latin typeface="Aptos"/>
              </a:defRPr>
            </a:lvl1pPr>
          </a:lstStyle>
          <a:p>
            <a:pPr indent="0" algn="r" defTabSz="914400">
              <a:lnSpc>
                <a:spcPct val="100000"/>
              </a:lnSpc>
              <a:buNone/>
            </a:pPr>
            <a:fld id="{A5639817-B0A3-4EF7-BEB7-73149BFDE339}"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45"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Click to edit Master title style</a:t>
            </a:r>
            <a:endParaRPr b="0" lang="en-DE" sz="4400" spc="-1" strike="noStrike">
              <a:solidFill>
                <a:schemeClr val="dk1"/>
              </a:solidFill>
              <a:latin typeface="Aptos"/>
            </a:endParaRPr>
          </a:p>
        </p:txBody>
      </p:sp>
      <p:sp>
        <p:nvSpPr>
          <p:cNvPr id="46"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pc="-1" strike="noStrike">
                <a:solidFill>
                  <a:schemeClr val="dk1"/>
                </a:solidFill>
                <a:latin typeface="Aptos"/>
              </a:rPr>
              <a:t>Click to edit Master text styles</a:t>
            </a:r>
            <a:endParaRPr b="0" lang="en-DE" sz="2400" spc="-1" strike="noStrike">
              <a:solidFill>
                <a:schemeClr val="dk1"/>
              </a:solidFill>
              <a:latin typeface="Aptos"/>
            </a:endParaRPr>
          </a:p>
        </p:txBody>
      </p:sp>
      <p:sp>
        <p:nvSpPr>
          <p:cNvPr id="47"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Click to edit Master text styles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Second level</a:t>
            </a:r>
            <a:endParaRPr b="0" lang="en-DE" sz="24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Third level</a:t>
            </a:r>
            <a:endParaRPr b="0" lang="en-DE" sz="2000" spc="-1" strike="noStrike">
              <a:solidFill>
                <a:schemeClr val="dk1"/>
              </a:solidFill>
              <a:latin typeface="Aptos"/>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Fourth level</a:t>
            </a:r>
            <a:endParaRPr b="0" lang="en-DE" sz="1800" spc="-1" strike="noStrike">
              <a:solidFill>
                <a:schemeClr val="dk1"/>
              </a:solidFill>
              <a:latin typeface="Aptos"/>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Fifth level</a:t>
            </a:r>
            <a:endParaRPr b="0" lang="en-DE" sz="1800" spc="-1" strike="noStrike">
              <a:solidFill>
                <a:schemeClr val="dk1"/>
              </a:solidFill>
              <a:latin typeface="Aptos"/>
            </a:endParaRPr>
          </a:p>
        </p:txBody>
      </p:sp>
      <p:sp>
        <p:nvSpPr>
          <p:cNvPr id="48"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pc="-1" strike="noStrike">
                <a:solidFill>
                  <a:schemeClr val="dk1"/>
                </a:solidFill>
                <a:latin typeface="Aptos"/>
              </a:rPr>
              <a:t>Click to edit Master text styles</a:t>
            </a:r>
            <a:endParaRPr b="0" lang="en-DE" sz="2400" spc="-1" strike="noStrike">
              <a:solidFill>
                <a:schemeClr val="dk1"/>
              </a:solidFill>
              <a:latin typeface="Aptos"/>
            </a:endParaRPr>
          </a:p>
        </p:txBody>
      </p:sp>
      <p:sp>
        <p:nvSpPr>
          <p:cNvPr id="49"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Click to edit Master text styles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Second level</a:t>
            </a:r>
            <a:endParaRPr b="0" lang="en-DE" sz="24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Third level</a:t>
            </a:r>
            <a:endParaRPr b="0" lang="en-DE" sz="2000" spc="-1" strike="noStrike">
              <a:solidFill>
                <a:schemeClr val="dk1"/>
              </a:solidFill>
              <a:latin typeface="Aptos"/>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Fourth level</a:t>
            </a:r>
            <a:endParaRPr b="0" lang="en-DE" sz="1800" spc="-1" strike="noStrike">
              <a:solidFill>
                <a:schemeClr val="dk1"/>
              </a:solidFill>
              <a:latin typeface="Aptos"/>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Aptos"/>
              </a:rPr>
              <a:t>Fifth level</a:t>
            </a:r>
            <a:endParaRPr b="0" lang="en-DE" sz="1800" spc="-1" strike="noStrike">
              <a:solidFill>
                <a:schemeClr val="dk1"/>
              </a:solidFill>
              <a:latin typeface="Aptos"/>
            </a:endParaRPr>
          </a:p>
        </p:txBody>
      </p:sp>
      <p:sp>
        <p:nvSpPr>
          <p:cNvPr id="50" name="PlaceHolder 6"/>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DE" sz="1200" spc="-1" strike="noStrike">
                <a:solidFill>
                  <a:schemeClr val="lt1"/>
                </a:solidFill>
                <a:latin typeface="Aptos"/>
              </a:defRPr>
            </a:lvl1pPr>
          </a:lstStyle>
          <a:p>
            <a:pPr indent="0" defTabSz="914400">
              <a:lnSpc>
                <a:spcPct val="100000"/>
              </a:lnSpc>
              <a:buNone/>
            </a:pPr>
            <a:r>
              <a:rPr b="0" lang="en-DE" sz="1200" spc="-1" strike="noStrike">
                <a:solidFill>
                  <a:schemeClr val="lt1"/>
                </a:solidFill>
                <a:latin typeface="Aptos"/>
              </a:rPr>
              <a:t>&lt;date/time&gt;</a:t>
            </a:r>
            <a:endParaRPr b="0" lang="en-US" sz="1200" spc="-1" strike="noStrike">
              <a:solidFill>
                <a:srgbClr val="000000"/>
              </a:solidFill>
              <a:latin typeface="Times New Roman"/>
            </a:endParaRPr>
          </a:p>
        </p:txBody>
      </p:sp>
      <p:sp>
        <p:nvSpPr>
          <p:cNvPr id="51" name="PlaceHolder 7"/>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52" name="PlaceHolder 8"/>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E" sz="1200" spc="-1" strike="noStrike">
                <a:solidFill>
                  <a:schemeClr val="lt1"/>
                </a:solidFill>
                <a:latin typeface="Aptos"/>
              </a:defRPr>
            </a:lvl1pPr>
          </a:lstStyle>
          <a:p>
            <a:pPr indent="0" algn="r" defTabSz="914400">
              <a:lnSpc>
                <a:spcPct val="100000"/>
              </a:lnSpc>
              <a:buNone/>
            </a:pPr>
            <a:fld id="{B8F1EA31-1473-48EF-BEB0-C4FCEC639A90}"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5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Click to edit Master title style</a:t>
            </a:r>
            <a:endParaRPr b="0" lang="en-DE" sz="4400" spc="-1" strike="noStrike">
              <a:solidFill>
                <a:schemeClr val="dk1"/>
              </a:solidFill>
              <a:latin typeface="Aptos"/>
            </a:endParaRPr>
          </a:p>
        </p:txBody>
      </p:sp>
      <p:sp>
        <p:nvSpPr>
          <p:cNvPr id="55" name="PlaceHolder 2"/>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DE" sz="1200" spc="-1" strike="noStrike">
                <a:solidFill>
                  <a:schemeClr val="lt1"/>
                </a:solidFill>
                <a:latin typeface="Aptos"/>
              </a:defRPr>
            </a:lvl1pPr>
          </a:lstStyle>
          <a:p>
            <a:pPr indent="0" defTabSz="914400">
              <a:lnSpc>
                <a:spcPct val="100000"/>
              </a:lnSpc>
              <a:buNone/>
            </a:pPr>
            <a:r>
              <a:rPr b="0" lang="en-DE" sz="1200" spc="-1" strike="noStrike">
                <a:solidFill>
                  <a:schemeClr val="lt1"/>
                </a:solidFill>
                <a:latin typeface="Aptos"/>
              </a:rPr>
              <a:t>&lt;date/time&gt;</a:t>
            </a:r>
            <a:endParaRPr b="0" lang="en-US" sz="1200" spc="-1" strike="noStrike">
              <a:solidFill>
                <a:srgbClr val="000000"/>
              </a:solidFill>
              <a:latin typeface="Times New Roman"/>
            </a:endParaRPr>
          </a:p>
        </p:txBody>
      </p:sp>
      <p:sp>
        <p:nvSpPr>
          <p:cNvPr id="56" name="PlaceHolder 3"/>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57" name="PlaceHolder 4"/>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E" sz="1200" spc="-1" strike="noStrike">
                <a:solidFill>
                  <a:schemeClr val="lt1"/>
                </a:solidFill>
                <a:latin typeface="Aptos"/>
              </a:defRPr>
            </a:lvl1pPr>
          </a:lstStyle>
          <a:p>
            <a:pPr indent="0" algn="r" defTabSz="914400">
              <a:lnSpc>
                <a:spcPct val="100000"/>
              </a:lnSpc>
              <a:buNone/>
            </a:pPr>
            <a:fld id="{6404A29A-1263-41A9-8F01-6AE45E48AE35}"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DE" sz="1800" spc="-1" strike="noStrike">
              <a:solidFill>
                <a:schemeClr val="lt1"/>
              </a:solidFill>
              <a:latin typeface="Aptos"/>
            </a:endParaRPr>
          </a:p>
        </p:txBody>
      </p:sp>
      <p:sp>
        <p:nvSpPr>
          <p:cNvPr id="60" name="PlaceHolder 1"/>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DE" sz="1200" spc="-1" strike="noStrike">
                <a:solidFill>
                  <a:schemeClr val="lt1"/>
                </a:solidFill>
                <a:latin typeface="Aptos"/>
              </a:defRPr>
            </a:lvl1pPr>
          </a:lstStyle>
          <a:p>
            <a:pPr indent="0" defTabSz="914400">
              <a:lnSpc>
                <a:spcPct val="100000"/>
              </a:lnSpc>
              <a:buNone/>
            </a:pPr>
            <a:r>
              <a:rPr b="0" lang="en-DE" sz="1200" spc="-1" strike="noStrike">
                <a:solidFill>
                  <a:schemeClr val="lt1"/>
                </a:solidFill>
                <a:latin typeface="Aptos"/>
              </a:rPr>
              <a:t>&lt;date/time&gt;</a:t>
            </a:r>
            <a:endParaRPr b="0" lang="en-US" sz="1200" spc="-1" strike="noStrike">
              <a:solidFill>
                <a:srgbClr val="000000"/>
              </a:solidFill>
              <a:latin typeface="Times New Roman"/>
            </a:endParaRPr>
          </a:p>
        </p:txBody>
      </p:sp>
      <p:sp>
        <p:nvSpPr>
          <p:cNvPr id="61" name="PlaceHolder 2"/>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&lt;footer&gt;</a:t>
            </a:r>
            <a:endParaRPr b="0" lang="en-US" sz="1200" spc="-1" strike="noStrike">
              <a:solidFill>
                <a:srgbClr val="000000"/>
              </a:solidFill>
              <a:latin typeface="Times New Roman"/>
            </a:endParaRPr>
          </a:p>
        </p:txBody>
      </p:sp>
      <p:sp>
        <p:nvSpPr>
          <p:cNvPr id="62" name="PlaceHolder 3"/>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E" sz="1200" spc="-1" strike="noStrike">
                <a:solidFill>
                  <a:schemeClr val="lt1"/>
                </a:solidFill>
                <a:latin typeface="Aptos"/>
              </a:defRPr>
            </a:lvl1pPr>
          </a:lstStyle>
          <a:p>
            <a:pPr indent="0" algn="r" defTabSz="914400">
              <a:lnSpc>
                <a:spcPct val="100000"/>
              </a:lnSpc>
              <a:buNone/>
            </a:pPr>
            <a:fld id="{6236611C-F194-44F8-AEC5-F8EFAEC674C5}" type="slidenum">
              <a:rPr b="0" lang="en-DE" sz="1200" spc="-1" strike="noStrike">
                <a:solidFill>
                  <a:schemeClr val="lt1"/>
                </a:solidFill>
                <a:latin typeface="Aptos"/>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16.gif"/><Relationship Id="rId2"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4.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9.png"/><Relationship Id="rId4"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12.gif"/><Relationship Id="rId2"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12.gif"/><Relationship Id="rId2"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1523880" y="136440"/>
            <a:ext cx="9143640" cy="2387160"/>
          </a:xfrm>
          <a:prstGeom prst="rect">
            <a:avLst/>
          </a:prstGeom>
          <a:noFill/>
          <a:ln w="0">
            <a:noFill/>
          </a:ln>
        </p:spPr>
        <p:txBody>
          <a:bodyPr lIns="91440" rIns="91440" tIns="45720" bIns="45720" anchor="b">
            <a:normAutofit fontScale="93651"/>
          </a:bodyPr>
          <a:p>
            <a:pPr indent="0" algn="ctr" defTabSz="914400">
              <a:lnSpc>
                <a:spcPct val="90000"/>
              </a:lnSpc>
              <a:buNone/>
            </a:pPr>
            <a:r>
              <a:rPr b="0" lang="en-US" sz="6000" spc="-1" strike="noStrike">
                <a:solidFill>
                  <a:schemeClr val="dk1"/>
                </a:solidFill>
                <a:latin typeface="Aptos Display"/>
              </a:rPr>
              <a:t>Radar odometry using mmWave technology for SLAM applications.</a:t>
            </a:r>
            <a:endParaRPr b="0" lang="en-DE" sz="6000" spc="-1" strike="noStrike">
              <a:solidFill>
                <a:schemeClr val="dk1"/>
              </a:solidFill>
              <a:latin typeface="Aptos"/>
            </a:endParaRPr>
          </a:p>
        </p:txBody>
      </p:sp>
      <p:sp>
        <p:nvSpPr>
          <p:cNvPr id="84" name="PlaceHolder 2"/>
          <p:cNvSpPr>
            <a:spLocks noGrp="1"/>
          </p:cNvSpPr>
          <p:nvPr>
            <p:ph type="subTitle"/>
          </p:nvPr>
        </p:nvSpPr>
        <p:spPr>
          <a:xfrm>
            <a:off x="1523880" y="2523960"/>
            <a:ext cx="9143640" cy="364680"/>
          </a:xfrm>
          <a:prstGeom prst="rect">
            <a:avLst/>
          </a:prstGeom>
          <a:noFill/>
          <a:ln w="0">
            <a:noFill/>
          </a:ln>
        </p:spPr>
        <p:txBody>
          <a:bodyPr lIns="91440" rIns="91440" tIns="45720" bIns="45720" anchor="t">
            <a:normAutofit fontScale="87465"/>
          </a:bodyPr>
          <a:p>
            <a:pPr indent="0" algn="ctr" defTabSz="914400">
              <a:lnSpc>
                <a:spcPct val="90000"/>
              </a:lnSpc>
              <a:spcBef>
                <a:spcPts val="1001"/>
              </a:spcBef>
              <a:buNone/>
              <a:tabLst>
                <a:tab algn="l" pos="0"/>
              </a:tabLst>
            </a:pPr>
            <a:r>
              <a:rPr b="0" lang="en-GB" sz="2400" spc="-1" strike="noStrike">
                <a:solidFill>
                  <a:schemeClr val="dk1"/>
                </a:solidFill>
                <a:latin typeface="Aptos"/>
              </a:rPr>
              <a:t>Radar</a:t>
            </a:r>
            <a:r>
              <a:rPr b="0" lang="en-US" sz="2400" spc="-1" strike="noStrike">
                <a:solidFill>
                  <a:schemeClr val="dk1"/>
                </a:solidFill>
                <a:latin typeface="Aptos"/>
              </a:rPr>
              <a:t>-based Ego-Motion Estimation.</a:t>
            </a:r>
            <a:endParaRPr b="0" lang="en-US" sz="2400" spc="-1" strike="noStrike">
              <a:solidFill>
                <a:srgbClr val="000000"/>
              </a:solidFill>
              <a:latin typeface="Arial"/>
            </a:endParaRPr>
          </a:p>
        </p:txBody>
      </p:sp>
      <p:sp>
        <p:nvSpPr>
          <p:cNvPr id="85" name="PlaceHolder 3"/>
          <p:cNvSpPr>
            <a:spLocks noGrp="1"/>
          </p:cNvSpPr>
          <p:nvPr>
            <p:ph type="ftr" idx="37"/>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pc="-1" strike="noStrike">
                <a:solidFill>
                  <a:schemeClr val="lt1"/>
                </a:solidFill>
                <a:latin typeface="Aptos"/>
              </a:defRPr>
            </a:lvl1pPr>
          </a:lstStyle>
          <a:p>
            <a:pPr indent="0" algn="ctr" defTabSz="914400">
              <a:lnSpc>
                <a:spcPct val="100000"/>
              </a:lnSpc>
              <a:buNone/>
            </a:pPr>
            <a:r>
              <a:rPr b="0" lang="en-US" sz="1200" spc="-1" strike="noStrike">
                <a:solidFill>
                  <a:schemeClr val="lt1"/>
                </a:solidFill>
                <a:latin typeface="Aptos"/>
              </a:rPr>
              <a:t>Luis Fernando Rodriguez Gutierrez</a:t>
            </a:r>
            <a:endParaRPr b="0" lang="en-US" sz="1200" spc="-1" strike="noStrike">
              <a:solidFill>
                <a:srgbClr val="000000"/>
              </a:solidFill>
              <a:latin typeface="Times New Roman"/>
            </a:endParaRPr>
          </a:p>
          <a:p>
            <a:pPr indent="0" algn="ctr" defTabSz="914400">
              <a:lnSpc>
                <a:spcPct val="100000"/>
              </a:lnSpc>
              <a:buNone/>
            </a:pPr>
            <a:r>
              <a:rPr b="0" lang="en-US" sz="1200" spc="-1" strike="noStrike">
                <a:solidFill>
                  <a:schemeClr val="lt1"/>
                </a:solidFill>
                <a:latin typeface="Aptos"/>
              </a:rPr>
              <a:t>FH Dortmund, 2025, Master ESE</a:t>
            </a:r>
            <a:endParaRPr b="0" lang="en-US" sz="1200" spc="-1" strike="noStrike">
              <a:solidFill>
                <a:srgbClr val="000000"/>
              </a:solidFill>
              <a:latin typeface="Times New Roman"/>
            </a:endParaRPr>
          </a:p>
          <a:p>
            <a:pPr indent="0" algn="ctr" defTabSz="914400">
              <a:lnSpc>
                <a:spcPct val="100000"/>
              </a:lnSpc>
              <a:buNone/>
            </a:pPr>
            <a:endParaRPr b="0" lang="en-US" sz="1200" spc="-1" strike="noStrike">
              <a:solidFill>
                <a:srgbClr val="000000"/>
              </a:solidFill>
              <a:latin typeface="Times New Roman"/>
            </a:endParaRPr>
          </a:p>
        </p:txBody>
      </p:sp>
      <p:sp>
        <p:nvSpPr>
          <p:cNvPr id="86" name="TextBox 6"/>
          <p:cNvSpPr/>
          <p:nvPr/>
        </p:nvSpPr>
        <p:spPr>
          <a:xfrm>
            <a:off x="0" y="4446000"/>
            <a:ext cx="59979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Author:</a:t>
            </a:r>
            <a:endParaRPr b="0" lang="en-US" sz="1800" spc="-1" strike="noStrike">
              <a:solidFill>
                <a:srgbClr val="000000"/>
              </a:solidFill>
              <a:latin typeface="Arial"/>
            </a:endParaRPr>
          </a:p>
          <a:p>
            <a:pPr defTabSz="914400">
              <a:lnSpc>
                <a:spcPct val="100000"/>
              </a:lnSpc>
            </a:pPr>
            <a:r>
              <a:rPr b="0" lang="en-US" sz="1600" spc="-1" strike="noStrike">
                <a:solidFill>
                  <a:schemeClr val="dk1"/>
                </a:solidFill>
                <a:latin typeface="Aptos"/>
              </a:rPr>
              <a:t>Luis Fernando Rodriguez Gutierrez</a:t>
            </a:r>
            <a:endParaRPr b="0" lang="en-US" sz="1600" spc="-1" strike="noStrike">
              <a:solidFill>
                <a:srgbClr val="000000"/>
              </a:solidFill>
              <a:latin typeface="Arial"/>
            </a:endParaRPr>
          </a:p>
          <a:p>
            <a:pPr defTabSz="914400">
              <a:lnSpc>
                <a:spcPct val="100000"/>
              </a:lnSpc>
            </a:pPr>
            <a:r>
              <a:rPr b="0" lang="en-US" sz="1800" spc="-1" strike="noStrike">
                <a:solidFill>
                  <a:schemeClr val="dk1"/>
                </a:solidFill>
                <a:latin typeface="Aptos"/>
              </a:rPr>
              <a:t>Supervisor:</a:t>
            </a:r>
            <a:endParaRPr b="0" lang="en-US" sz="1800" spc="-1" strike="noStrike">
              <a:solidFill>
                <a:srgbClr val="000000"/>
              </a:solidFill>
              <a:latin typeface="Arial"/>
            </a:endParaRPr>
          </a:p>
          <a:p>
            <a:pPr defTabSz="914400">
              <a:lnSpc>
                <a:spcPct val="100000"/>
              </a:lnSpc>
            </a:pPr>
            <a:r>
              <a:rPr b="0" lang="en-US" sz="1600" spc="-1" strike="noStrike">
                <a:solidFill>
                  <a:schemeClr val="dk1"/>
                </a:solidFill>
                <a:latin typeface="Aptos"/>
              </a:rPr>
              <a:t>Prof. Dr. Andreas Becker</a:t>
            </a:r>
            <a:endParaRPr b="0" lang="en-US" sz="1600" spc="-1" strike="noStrike">
              <a:solidFill>
                <a:srgbClr val="000000"/>
              </a:solidFill>
              <a:latin typeface="Arial"/>
            </a:endParaRPr>
          </a:p>
          <a:p>
            <a:pPr defTabSz="914400">
              <a:lnSpc>
                <a:spcPct val="100000"/>
              </a:lnSpc>
            </a:pPr>
            <a:r>
              <a:rPr b="0" lang="en-US" sz="1800" spc="-1" strike="noStrike">
                <a:solidFill>
                  <a:schemeClr val="dk1"/>
                </a:solidFill>
                <a:latin typeface="Aptos"/>
              </a:rPr>
              <a:t>Co-Supervisor:</a:t>
            </a:r>
            <a:endParaRPr b="0" lang="en-US" sz="1800" spc="-1" strike="noStrike">
              <a:solidFill>
                <a:srgbClr val="000000"/>
              </a:solidFill>
              <a:latin typeface="Arial"/>
            </a:endParaRPr>
          </a:p>
          <a:p>
            <a:pPr defTabSz="914400">
              <a:lnSpc>
                <a:spcPct val="100000"/>
              </a:lnSpc>
            </a:pPr>
            <a:r>
              <a:rPr b="0" lang="en-US" sz="1600" spc="-1" strike="noStrike">
                <a:solidFill>
                  <a:schemeClr val="dk1"/>
                </a:solidFill>
                <a:latin typeface="Aptos"/>
              </a:rPr>
              <a:t>Tobias Uhlich</a:t>
            </a:r>
            <a:endParaRPr b="0" lang="en-US" sz="1600" spc="-1" strike="noStrike">
              <a:solidFill>
                <a:srgbClr val="000000"/>
              </a:solidFill>
              <a:latin typeface="Arial"/>
            </a:endParaRPr>
          </a:p>
        </p:txBody>
      </p:sp>
      <p:pic>
        <p:nvPicPr>
          <p:cNvPr id="87" name="Picture 9" descr="A grey go kart in a room&#10;&#10;AI-generated content may be incorrect."/>
          <p:cNvPicPr/>
          <p:nvPr/>
        </p:nvPicPr>
        <p:blipFill>
          <a:blip r:embed="rId1"/>
          <a:srcRect l="16087" t="0" r="19422" b="0"/>
          <a:stretch/>
        </p:blipFill>
        <p:spPr>
          <a:xfrm>
            <a:off x="6095880" y="2889360"/>
            <a:ext cx="4684320" cy="3354480"/>
          </a:xfrm>
          <a:prstGeom prst="rect">
            <a:avLst/>
          </a:prstGeom>
          <a:ln w="0">
            <a:noFill/>
          </a:ln>
          <a:effectLst>
            <a:outerShdw algn="tl" blurRad="291960" dir="2700000" dist="139498" rotWithShape="0">
              <a:srgbClr val="333333">
                <a:alpha val="65000"/>
              </a:srgbClr>
            </a:outerShdw>
          </a:effectLst>
        </p:spPr>
      </p:pic>
      <p:sp>
        <p:nvSpPr>
          <p:cNvPr id="5" name="PlaceHolder 4"/>
          <p:cNvSpPr>
            <a:spLocks noGrp="1"/>
          </p:cNvSpPr>
          <p:nvPr>
            <p:ph type="sldNum" idx="3"/>
          </p:nvPr>
        </p:nvSpPr>
        <p:spPr/>
        <p:txBody>
          <a:bodyPr/>
          <a:p>
            <a:fld id="{B2E5D8FF-AE61-492F-B863-991C3CAA7C15}" type="slidenum">
              <a:t>1</a:t>
            </a:fld>
          </a:p>
        </p:txBody>
      </p:sp>
      <p:sp>
        <p:nvSpPr>
          <p:cNvPr id="6" name="PlaceHolder 5"/>
          <p:cNvSpPr>
            <a:spLocks noGrp="1"/>
          </p:cNvSpPr>
          <p:nvPr>
            <p:ph type="dt" idx="1"/>
          </p:nvPr>
        </p:nvSpPr>
        <p:spPr/>
        <p:txBody>
          <a:bodyPr/>
          <a:p>
            <a:fld id="{46BD28A0-3AA8-47E6-9AD0-919EFD0E886B}" type="datetime8">
              <a:rPr lang="en-US"/>
              <a:t>10/18/2025 11:52 AM</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Project Overview</a:t>
            </a:r>
            <a:endParaRPr b="0" lang="en-DE" sz="4400" spc="-1" strike="noStrike">
              <a:solidFill>
                <a:schemeClr val="dk1"/>
              </a:solidFill>
              <a:latin typeface="Aptos"/>
            </a:endParaRPr>
          </a:p>
        </p:txBody>
      </p:sp>
      <p:sp>
        <p:nvSpPr>
          <p:cNvPr id="118" name="PlaceHolder 2"/>
          <p:cNvSpPr>
            <a:spLocks noGrp="1"/>
          </p:cNvSpPr>
          <p:nvPr>
            <p:ph/>
          </p:nvPr>
        </p:nvSpPr>
        <p:spPr>
          <a:xfrm>
            <a:off x="838080" y="1825560"/>
            <a:ext cx="5049000" cy="4350960"/>
          </a:xfrm>
          <a:prstGeom prst="rect">
            <a:avLst/>
          </a:prstGeom>
          <a:noFill/>
          <a:ln w="0">
            <a:noFill/>
          </a:ln>
        </p:spPr>
        <p:txBody>
          <a:bodyPr lIns="91440" rIns="91440" tIns="45720" bIns="45720" anchor="t">
            <a:normAutofit fontScale="84623"/>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Why mmWave + IMU?</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Environmental robustness: Operates reliably under adverse conditions, such as rain.</a:t>
            </a:r>
            <a:endParaRPr b="0" lang="en-DE" sz="24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Doppler advantage: Directly measures radial velocity, reducing ambiguity in motion estimation.</a:t>
            </a:r>
            <a:endParaRPr b="0" lang="en-DE" sz="24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Inertial support: IMU provides pose estimates complementing radar’s data.</a:t>
            </a:r>
            <a:endParaRPr b="0" lang="en-DE" sz="24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Combined benefit:</a:t>
            </a:r>
            <a:endParaRPr b="0" lang="en-DE" sz="24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Radar provides accurate translation.</a:t>
            </a:r>
            <a:endParaRPr b="0" lang="en-DE" sz="2000" spc="-1" strike="noStrike">
              <a:solidFill>
                <a:schemeClr val="dk1"/>
              </a:solidFill>
              <a:latin typeface="Aptos"/>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Aptos"/>
              </a:rPr>
              <a:t>IMU provides consistent rotation.</a:t>
            </a:r>
            <a:endParaRPr b="0" lang="en-DE" sz="2000" spc="-1" strike="noStrike">
              <a:solidFill>
                <a:schemeClr val="dk1"/>
              </a:solidFill>
              <a:latin typeface="Aptos"/>
            </a:endParaRPr>
          </a:p>
        </p:txBody>
      </p:sp>
      <p:sp>
        <p:nvSpPr>
          <p:cNvPr id="119" name="TextBox 8"/>
          <p:cNvSpPr/>
          <p:nvPr/>
        </p:nvSpPr>
        <p:spPr>
          <a:xfrm>
            <a:off x="7863480" y="2470320"/>
            <a:ext cx="1000080" cy="820080"/>
          </a:xfrm>
          <a:prstGeom prst="rect">
            <a:avLst/>
          </a:pr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DE" sz="1800" spc="-1" strike="noStrike">
                <a:solidFill>
                  <a:srgbClr val="ffffff">
                    <a:alpha val="1000"/>
                  </a:srgbClr>
                </a:solidFill>
                <a:latin typeface="Aptos"/>
              </a:rPr>
              <a:t> </a:t>
            </a:r>
            <a:endParaRPr b="0" lang="en-US" sz="1800" spc="-1" strike="noStrike">
              <a:solidFill>
                <a:srgbClr val="000000"/>
              </a:solidFill>
              <a:latin typeface="Arial"/>
            </a:endParaRPr>
          </a:p>
        </p:txBody>
      </p:sp>
      <p:sp>
        <p:nvSpPr>
          <p:cNvPr id="120" name="TextBox 9"/>
          <p:cNvSpPr/>
          <p:nvPr/>
        </p:nvSpPr>
        <p:spPr>
          <a:xfrm>
            <a:off x="9980640" y="2470320"/>
            <a:ext cx="779400" cy="820080"/>
          </a:xfrm>
          <a:prstGeom prst="rect">
            <a:avLst/>
          </a:prstGeom>
          <a:blipFill rotWithShape="0">
            <a:blip r:embed="rId2"/>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DE" sz="1800" spc="-1" strike="noStrike">
                <a:solidFill>
                  <a:srgbClr val="ffffff">
                    <a:alpha val="1000"/>
                  </a:srgbClr>
                </a:solidFill>
                <a:latin typeface="Aptos"/>
              </a:rPr>
              <a:t> </a:t>
            </a:r>
            <a:endParaRPr b="0" lang="en-US" sz="1800" spc="-1" strike="noStrike">
              <a:solidFill>
                <a:srgbClr val="000000"/>
              </a:solidFill>
              <a:latin typeface="Arial"/>
            </a:endParaRPr>
          </a:p>
        </p:txBody>
      </p:sp>
      <p:sp>
        <p:nvSpPr>
          <p:cNvPr id="121" name="TextBox 10"/>
          <p:cNvSpPr/>
          <p:nvPr/>
        </p:nvSpPr>
        <p:spPr>
          <a:xfrm>
            <a:off x="7492680" y="3550320"/>
            <a:ext cx="3389400" cy="88920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DE" sz="1800" spc="-1" strike="noStrike">
                <a:solidFill>
                  <a:srgbClr val="ffffff">
                    <a:alpha val="1000"/>
                  </a:srgbClr>
                </a:solidFill>
                <a:latin typeface="Aptos"/>
              </a:rPr>
              <a:t> </a:t>
            </a:r>
            <a:endParaRPr b="0" lang="en-US" sz="1800" spc="-1" strike="noStrike">
              <a:solidFill>
                <a:srgbClr val="000000"/>
              </a:solidFill>
              <a:latin typeface="Arial"/>
            </a:endParaRPr>
          </a:p>
        </p:txBody>
      </p:sp>
      <p:sp>
        <p:nvSpPr>
          <p:cNvPr id="122" name="TextBox 12"/>
          <p:cNvSpPr/>
          <p:nvPr/>
        </p:nvSpPr>
        <p:spPr>
          <a:xfrm>
            <a:off x="9009720" y="2673000"/>
            <a:ext cx="779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and</a:t>
            </a:r>
            <a:endParaRPr b="0" lang="en-US" sz="1800" spc="-1" strike="noStrike">
              <a:solidFill>
                <a:srgbClr val="000000"/>
              </a:solidFill>
              <a:latin typeface="Arial"/>
            </a:endParaRPr>
          </a:p>
        </p:txBody>
      </p:sp>
      <p:sp>
        <p:nvSpPr>
          <p:cNvPr id="4" name="PlaceHolder 3"/>
          <p:cNvSpPr>
            <a:spLocks noGrp="1"/>
          </p:cNvSpPr>
          <p:nvPr>
            <p:ph type="ftr" idx="11"/>
          </p:nvPr>
        </p:nvSpPr>
        <p:spPr/>
        <p:txBody>
          <a:bodyPr/>
          <a:p>
            <a:r>
              <a:t>Luis Fernando Rodriguez Gutierrez FH Dortmund, 2025, Master ESE </a:t>
            </a:r>
          </a:p>
        </p:txBody>
      </p:sp>
      <p:sp>
        <p:nvSpPr>
          <p:cNvPr id="5" name="PlaceHolder 4"/>
          <p:cNvSpPr>
            <a:spLocks noGrp="1"/>
          </p:cNvSpPr>
          <p:nvPr>
            <p:ph type="sldNum" idx="12"/>
          </p:nvPr>
        </p:nvSpPr>
        <p:spPr/>
        <p:txBody>
          <a:bodyPr/>
          <a:p>
            <a:fld id="{36E39B96-F6B1-45AB-BD9D-1C764B62B26B}" type="slidenum">
              <a:t>10</a:t>
            </a:fld>
          </a:p>
        </p:txBody>
      </p:sp>
      <p:sp>
        <p:nvSpPr>
          <p:cNvPr id="6" name="PlaceHolder 5"/>
          <p:cNvSpPr>
            <a:spLocks noGrp="1"/>
          </p:cNvSpPr>
          <p:nvPr>
            <p:ph type="dt" idx="10"/>
          </p:nvPr>
        </p:nvSpPr>
        <p:spPr/>
        <p:txBody>
          <a:bodyPr/>
          <a:p>
            <a:fld id="{FB067AB2-BF73-4AF5-8219-1B08219E33D2}" type="datetime8">
              <a:rPr lang="en-US"/>
              <a:t>10/18/2025 11:53 AM</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Problem definition</a:t>
            </a:r>
            <a:endParaRPr b="0" lang="en-DE" sz="4400" spc="-1" strike="noStrike">
              <a:solidFill>
                <a:schemeClr val="dk1"/>
              </a:solidFill>
              <a:latin typeface="Aptos"/>
            </a:endParaRPr>
          </a:p>
        </p:txBody>
      </p:sp>
      <p:pic>
        <p:nvPicPr>
          <p:cNvPr id="124" name="Content Placeholder 7" descr="A graph with numbers and a line&#10;&#10;AI-generated content may be incorrect."/>
          <p:cNvPicPr/>
          <p:nvPr/>
        </p:nvPicPr>
        <p:blipFill>
          <a:blip r:embed="rId1"/>
          <a:stretch/>
        </p:blipFill>
        <p:spPr>
          <a:xfrm>
            <a:off x="3581280" y="1690560"/>
            <a:ext cx="4350960" cy="4350960"/>
          </a:xfrm>
          <a:prstGeom prst="rect">
            <a:avLst/>
          </a:prstGeom>
          <a:ln w="0">
            <a:noFill/>
          </a:ln>
        </p:spPr>
      </p:pic>
      <p:sp>
        <p:nvSpPr>
          <p:cNvPr id="3" name="PlaceHolder 2"/>
          <p:cNvSpPr>
            <a:spLocks noGrp="1"/>
          </p:cNvSpPr>
          <p:nvPr>
            <p:ph type="ftr" idx="11"/>
          </p:nvPr>
        </p:nvSpPr>
        <p:spPr/>
        <p:txBody>
          <a:bodyPr/>
          <a:p>
            <a:r>
              <a:t>Luis Fernando Rodriguez Gutierrez FH Dortmund, 2025, Master ESE </a:t>
            </a:r>
          </a:p>
        </p:txBody>
      </p:sp>
      <p:sp>
        <p:nvSpPr>
          <p:cNvPr id="4" name="PlaceHolder 3"/>
          <p:cNvSpPr>
            <a:spLocks noGrp="1"/>
          </p:cNvSpPr>
          <p:nvPr>
            <p:ph type="sldNum" idx="12"/>
          </p:nvPr>
        </p:nvSpPr>
        <p:spPr/>
        <p:txBody>
          <a:bodyPr/>
          <a:p>
            <a:fld id="{FC552708-93A8-43B8-9204-FB249B993449}" type="slidenum">
              <a:t>11</a:t>
            </a:fld>
          </a:p>
        </p:txBody>
      </p:sp>
      <p:sp>
        <p:nvSpPr>
          <p:cNvPr id="5" name="PlaceHolder 4"/>
          <p:cNvSpPr>
            <a:spLocks noGrp="1"/>
          </p:cNvSpPr>
          <p:nvPr>
            <p:ph type="dt" idx="10"/>
          </p:nvPr>
        </p:nvSpPr>
        <p:spPr/>
        <p:txBody>
          <a:bodyPr/>
          <a:p>
            <a:fld id="{7163FC8E-EDA7-46B1-9841-F9B3B4441257}" type="datetime8">
              <a:rPr lang="en-US"/>
              <a:t>10/18/2025 11:53 AM</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endParaRPr b="0" lang="en-DE" sz="4400" spc="-1" strike="noStrike">
              <a:solidFill>
                <a:schemeClr val="dk1"/>
              </a:solidFill>
              <a:latin typeface="Aptos Display"/>
            </a:endParaRPr>
          </a:p>
        </p:txBody>
      </p:sp>
      <p:sp>
        <p:nvSpPr>
          <p:cNvPr id="126"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a:lnSpc>
                <a:spcPct val="90000"/>
              </a:lnSpc>
              <a:spcBef>
                <a:spcPts val="1417"/>
              </a:spcBef>
              <a:buNone/>
            </a:pPr>
            <a:endParaRPr b="0" lang="en-DE" sz="2800" spc="-1" strike="noStrike">
              <a:solidFill>
                <a:schemeClr val="dk1"/>
              </a:solidFill>
              <a:latin typeface="Aptos"/>
            </a:endParaRPr>
          </a:p>
        </p:txBody>
      </p:sp>
      <p:sp>
        <p:nvSpPr>
          <p:cNvPr id="4" name="PlaceHolder 3"/>
          <p:cNvSpPr>
            <a:spLocks noGrp="1"/>
          </p:cNvSpPr>
          <p:nvPr>
            <p:ph type="ftr" idx="11"/>
          </p:nvPr>
        </p:nvSpPr>
        <p:spPr/>
        <p:txBody>
          <a:bodyPr/>
          <a:p>
            <a:r>
              <a:t>Luis Fernando Rodriguez Gutierrez FH Dortmund, 2025, Master ESE </a:t>
            </a:r>
          </a:p>
        </p:txBody>
      </p:sp>
      <p:sp>
        <p:nvSpPr>
          <p:cNvPr id="5" name="PlaceHolder 4"/>
          <p:cNvSpPr>
            <a:spLocks noGrp="1"/>
          </p:cNvSpPr>
          <p:nvPr>
            <p:ph type="sldNum" idx="12"/>
          </p:nvPr>
        </p:nvSpPr>
        <p:spPr/>
        <p:txBody>
          <a:bodyPr/>
          <a:p>
            <a:fld id="{99C76709-9910-4A11-ABF1-1572EEDB816C}" type="slidenum">
              <a:t>12</a:t>
            </a:fld>
          </a:p>
        </p:txBody>
      </p:sp>
      <p:sp>
        <p:nvSpPr>
          <p:cNvPr id="6" name="PlaceHolder 5"/>
          <p:cNvSpPr>
            <a:spLocks noGrp="1"/>
          </p:cNvSpPr>
          <p:nvPr>
            <p:ph type="dt" idx="10"/>
          </p:nvPr>
        </p:nvSpPr>
        <p:spPr/>
        <p:txBody>
          <a:bodyPr/>
          <a:p>
            <a:fld id="{8B9E1312-5FA5-4063-9FE6-A12EC94F410A}" type="datetime8">
              <a:rPr lang="en-US"/>
              <a:t>10/18/2025 11:53 AM</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endParaRPr b="0" lang="en-DE" sz="4400" spc="-1" strike="noStrike">
              <a:solidFill>
                <a:schemeClr val="dk1"/>
              </a:solidFill>
              <a:latin typeface="Aptos Display"/>
            </a:endParaRPr>
          </a:p>
        </p:txBody>
      </p:sp>
      <p:sp>
        <p:nvSpPr>
          <p:cNvPr id="128"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a:lnSpc>
                <a:spcPct val="90000"/>
              </a:lnSpc>
              <a:spcBef>
                <a:spcPts val="1417"/>
              </a:spcBef>
              <a:buNone/>
            </a:pPr>
            <a:endParaRPr b="0" lang="en-DE" sz="2800" spc="-1" strike="noStrike">
              <a:solidFill>
                <a:schemeClr val="dk1"/>
              </a:solidFill>
              <a:latin typeface="Aptos"/>
            </a:endParaRPr>
          </a:p>
        </p:txBody>
      </p:sp>
      <p:sp>
        <p:nvSpPr>
          <p:cNvPr id="4" name="PlaceHolder 3"/>
          <p:cNvSpPr>
            <a:spLocks noGrp="1"/>
          </p:cNvSpPr>
          <p:nvPr>
            <p:ph type="ftr" idx="11"/>
          </p:nvPr>
        </p:nvSpPr>
        <p:spPr/>
        <p:txBody>
          <a:bodyPr/>
          <a:p>
            <a:r>
              <a:t>Luis Fernando Rodriguez Gutierrez FH Dortmund, 2025, Master ESE </a:t>
            </a:r>
          </a:p>
        </p:txBody>
      </p:sp>
      <p:sp>
        <p:nvSpPr>
          <p:cNvPr id="5" name="PlaceHolder 4"/>
          <p:cNvSpPr>
            <a:spLocks noGrp="1"/>
          </p:cNvSpPr>
          <p:nvPr>
            <p:ph type="sldNum" idx="12"/>
          </p:nvPr>
        </p:nvSpPr>
        <p:spPr/>
        <p:txBody>
          <a:bodyPr/>
          <a:p>
            <a:fld id="{87A3A68B-2084-4519-BED9-A305C0246DFD}" type="slidenum">
              <a:t>13</a:t>
            </a:fld>
          </a:p>
        </p:txBody>
      </p:sp>
      <p:sp>
        <p:nvSpPr>
          <p:cNvPr id="6" name="PlaceHolder 5"/>
          <p:cNvSpPr>
            <a:spLocks noGrp="1"/>
          </p:cNvSpPr>
          <p:nvPr>
            <p:ph type="dt" idx="10"/>
          </p:nvPr>
        </p:nvSpPr>
        <p:spPr/>
        <p:txBody>
          <a:bodyPr/>
          <a:p>
            <a:fld id="{545C2BAB-C4EC-4053-B1AE-3584A0D436BE}" type="datetime8">
              <a:rPr lang="en-US"/>
              <a:t>10/18/2025 11:53 AM</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endParaRPr b="0" lang="en-DE" sz="4400" spc="-1" strike="noStrike">
              <a:solidFill>
                <a:schemeClr val="dk1"/>
              </a:solidFill>
              <a:latin typeface="Aptos Display"/>
            </a:endParaRPr>
          </a:p>
        </p:txBody>
      </p:sp>
      <p:sp>
        <p:nvSpPr>
          <p:cNvPr id="13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a:lnSpc>
                <a:spcPct val="90000"/>
              </a:lnSpc>
              <a:spcBef>
                <a:spcPts val="1417"/>
              </a:spcBef>
              <a:buNone/>
            </a:pPr>
            <a:endParaRPr b="0" lang="en-DE" sz="2800" spc="-1" strike="noStrike">
              <a:solidFill>
                <a:schemeClr val="dk1"/>
              </a:solidFill>
              <a:latin typeface="Aptos"/>
            </a:endParaRPr>
          </a:p>
        </p:txBody>
      </p:sp>
      <p:sp>
        <p:nvSpPr>
          <p:cNvPr id="4" name="PlaceHolder 3"/>
          <p:cNvSpPr>
            <a:spLocks noGrp="1"/>
          </p:cNvSpPr>
          <p:nvPr>
            <p:ph type="ftr" idx="11"/>
          </p:nvPr>
        </p:nvSpPr>
        <p:spPr/>
        <p:txBody>
          <a:bodyPr/>
          <a:p>
            <a:r>
              <a:t>Luis Fernando Rodriguez Gutierrez FH Dortmund, 2025, Master ESE </a:t>
            </a:r>
          </a:p>
        </p:txBody>
      </p:sp>
      <p:sp>
        <p:nvSpPr>
          <p:cNvPr id="5" name="PlaceHolder 4"/>
          <p:cNvSpPr>
            <a:spLocks noGrp="1"/>
          </p:cNvSpPr>
          <p:nvPr>
            <p:ph type="sldNum" idx="12"/>
          </p:nvPr>
        </p:nvSpPr>
        <p:spPr/>
        <p:txBody>
          <a:bodyPr/>
          <a:p>
            <a:fld id="{C9F20CE2-C4CD-4D54-88D6-9EAF542D534B}" type="slidenum">
              <a:t>14</a:t>
            </a:fld>
          </a:p>
        </p:txBody>
      </p:sp>
      <p:sp>
        <p:nvSpPr>
          <p:cNvPr id="6" name="PlaceHolder 5"/>
          <p:cNvSpPr>
            <a:spLocks noGrp="1"/>
          </p:cNvSpPr>
          <p:nvPr>
            <p:ph type="dt" idx="10"/>
          </p:nvPr>
        </p:nvSpPr>
        <p:spPr/>
        <p:txBody>
          <a:bodyPr/>
          <a:p>
            <a:fld id="{C7649B6A-8F39-4155-9CD9-642E57BF0C15}" type="datetime8">
              <a:rPr lang="en-US"/>
              <a:t>10/18/2025 11:53 AM</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Project Overview</a:t>
            </a:r>
            <a:endParaRPr b="0" lang="en-DE" sz="4400" spc="-1" strike="noStrike">
              <a:solidFill>
                <a:schemeClr val="dk1"/>
              </a:solidFill>
              <a:latin typeface="Aptos"/>
            </a:endParaRPr>
          </a:p>
        </p:txBody>
      </p:sp>
      <p:sp>
        <p:nvSpPr>
          <p:cNvPr id="89" name="TextBox 10"/>
          <p:cNvSpPr/>
          <p:nvPr/>
        </p:nvSpPr>
        <p:spPr>
          <a:xfrm>
            <a:off x="6967800" y="1402200"/>
            <a:ext cx="4873320" cy="5210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400" spc="-1" strike="noStrike">
                <a:solidFill>
                  <a:schemeClr val="dk1"/>
                </a:solidFill>
                <a:latin typeface="Aptos"/>
              </a:rPr>
              <a:t>This project investigates radar-based ego-motion estimations using mmWave sensors and inertial measurements units (IMU) as foundation for autonomous navigation and SLAM.</a:t>
            </a:r>
            <a:endParaRPr b="0" lang="en-US" sz="2400" spc="-1" strike="noStrike">
              <a:solidFill>
                <a:srgbClr val="000000"/>
              </a:solidFill>
              <a:latin typeface="Arial"/>
            </a:endParaRPr>
          </a:p>
          <a:p>
            <a:pPr defTabSz="914400">
              <a:lnSpc>
                <a:spcPct val="100000"/>
              </a:lnSpc>
            </a:pPr>
            <a:r>
              <a:rPr b="0" lang="en-US" sz="2400" spc="-1" strike="noStrike">
                <a:solidFill>
                  <a:schemeClr val="dk1"/>
                </a:solidFill>
                <a:latin typeface="Aptos"/>
              </a:rPr>
              <a:t>The focus is on deriving vehicle motion (translation and rotation) from sparse point clouds, enhanced by Doppler and IMU data. This while keeping compute and sensor cost practical for embedded use.</a:t>
            </a:r>
            <a:endParaRPr b="0" lang="en-US" sz="2400" spc="-1" strike="noStrike">
              <a:solidFill>
                <a:srgbClr val="000000"/>
              </a:solidFill>
              <a:latin typeface="Arial"/>
            </a:endParaRPr>
          </a:p>
        </p:txBody>
      </p:sp>
      <p:pic>
        <p:nvPicPr>
          <p:cNvPr id="90" name="Picture 2" descr=""/>
          <p:cNvPicPr/>
          <p:nvPr/>
        </p:nvPicPr>
        <p:blipFill>
          <a:blip r:embed="rId1"/>
          <a:srcRect l="26647" t="28567" r="32296" b="0"/>
          <a:stretch/>
        </p:blipFill>
        <p:spPr>
          <a:xfrm>
            <a:off x="838080" y="1690560"/>
            <a:ext cx="4773600" cy="3837240"/>
          </a:xfrm>
          <a:prstGeom prst="rect">
            <a:avLst/>
          </a:prstGeom>
          <a:ln w="0">
            <a:noFill/>
          </a:ln>
        </p:spPr>
      </p:pic>
      <p:sp>
        <p:nvSpPr>
          <p:cNvPr id="3" name="PlaceHolder 2"/>
          <p:cNvSpPr>
            <a:spLocks noGrp="1"/>
          </p:cNvSpPr>
          <p:nvPr>
            <p:ph type="ftr" idx="11"/>
          </p:nvPr>
        </p:nvSpPr>
        <p:spPr/>
        <p:txBody>
          <a:bodyPr/>
          <a:p>
            <a:r>
              <a:t>Luis Fernando Rodriguez Gutierrez FH Dortmund, 2025, Master ESE </a:t>
            </a:r>
          </a:p>
        </p:txBody>
      </p:sp>
      <p:sp>
        <p:nvSpPr>
          <p:cNvPr id="4" name="PlaceHolder 3"/>
          <p:cNvSpPr>
            <a:spLocks noGrp="1"/>
          </p:cNvSpPr>
          <p:nvPr>
            <p:ph type="sldNum" idx="12"/>
          </p:nvPr>
        </p:nvSpPr>
        <p:spPr/>
        <p:txBody>
          <a:bodyPr/>
          <a:p>
            <a:fld id="{80F9C359-B1C7-4805-A127-5E573D04E4CB}" type="slidenum">
              <a:t>2</a:t>
            </a:fld>
          </a:p>
        </p:txBody>
      </p:sp>
      <p:sp>
        <p:nvSpPr>
          <p:cNvPr id="5" name="PlaceHolder 4"/>
          <p:cNvSpPr>
            <a:spLocks noGrp="1"/>
          </p:cNvSpPr>
          <p:nvPr>
            <p:ph type="dt" idx="10"/>
          </p:nvPr>
        </p:nvSpPr>
        <p:spPr/>
        <p:txBody>
          <a:bodyPr/>
          <a:p>
            <a:fld id="{8BA6B5CA-7560-4D65-8495-C094054BAABD}" type="datetime8">
              <a:rPr lang="en-US"/>
              <a:t>10/18/2025 11:52 AM</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Hardware Setup</a:t>
            </a:r>
            <a:endParaRPr b="0" lang="en-DE" sz="4400" spc="-1" strike="noStrike">
              <a:solidFill>
                <a:schemeClr val="dk1"/>
              </a:solidFill>
              <a:latin typeface="Aptos"/>
            </a:endParaRPr>
          </a:p>
        </p:txBody>
      </p:sp>
      <p:sp>
        <p:nvSpPr>
          <p:cNvPr id="92" name="TextBox 8"/>
          <p:cNvSpPr/>
          <p:nvPr/>
        </p:nvSpPr>
        <p:spPr>
          <a:xfrm>
            <a:off x="4359960" y="4558680"/>
            <a:ext cx="411444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Ninebot Gokart PRO</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Max. Speed: 40 km/h.</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Max Distance: 25 km.</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Max Acceleration: 1,02 G.</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Drift-Assistance System.</a:t>
            </a:r>
            <a:endParaRPr b="0" lang="en-US" sz="1800" spc="-1" strike="noStrike">
              <a:solidFill>
                <a:srgbClr val="000000"/>
              </a:solidFill>
              <a:latin typeface="Arial"/>
            </a:endParaRPr>
          </a:p>
        </p:txBody>
      </p:sp>
      <p:pic>
        <p:nvPicPr>
          <p:cNvPr id="93" name="Picture 13" descr="A go kart in a room&#10;&#10;AI-generated content may be incorrect."/>
          <p:cNvPicPr/>
          <p:nvPr/>
        </p:nvPicPr>
        <p:blipFill>
          <a:blip r:embed="rId1"/>
          <a:srcRect l="14247" t="0" r="21501" b="0"/>
          <a:stretch/>
        </p:blipFill>
        <p:spPr>
          <a:xfrm>
            <a:off x="1004400" y="1661760"/>
            <a:ext cx="3782160" cy="2718000"/>
          </a:xfrm>
          <a:prstGeom prst="rect">
            <a:avLst/>
          </a:prstGeom>
          <a:ln w="0">
            <a:noFill/>
          </a:ln>
        </p:spPr>
      </p:pic>
      <p:pic>
        <p:nvPicPr>
          <p:cNvPr id="94" name="Picture 15" descr="A go kart on the floor&#10;&#10;AI-generated content may be incorrect."/>
          <p:cNvPicPr/>
          <p:nvPr/>
        </p:nvPicPr>
        <p:blipFill>
          <a:blip r:embed="rId2"/>
          <a:srcRect l="15000" t="0" r="27473" b="0"/>
          <a:stretch/>
        </p:blipFill>
        <p:spPr>
          <a:xfrm>
            <a:off x="7652160" y="1661760"/>
            <a:ext cx="3386160" cy="2718000"/>
          </a:xfrm>
          <a:prstGeom prst="rect">
            <a:avLst/>
          </a:prstGeom>
          <a:ln w="0">
            <a:noFill/>
          </a:ln>
        </p:spPr>
      </p:pic>
      <p:sp>
        <p:nvSpPr>
          <p:cNvPr id="3" name="PlaceHolder 2"/>
          <p:cNvSpPr>
            <a:spLocks noGrp="1"/>
          </p:cNvSpPr>
          <p:nvPr>
            <p:ph type="ftr" idx="11"/>
          </p:nvPr>
        </p:nvSpPr>
        <p:spPr/>
        <p:txBody>
          <a:bodyPr/>
          <a:p>
            <a:r>
              <a:t>Luis Fernando Rodriguez Gutierrez FH Dortmund, 2025, Master ESE </a:t>
            </a:r>
          </a:p>
        </p:txBody>
      </p:sp>
      <p:sp>
        <p:nvSpPr>
          <p:cNvPr id="4" name="PlaceHolder 3"/>
          <p:cNvSpPr>
            <a:spLocks noGrp="1"/>
          </p:cNvSpPr>
          <p:nvPr>
            <p:ph type="sldNum" idx="12"/>
          </p:nvPr>
        </p:nvSpPr>
        <p:spPr/>
        <p:txBody>
          <a:bodyPr/>
          <a:p>
            <a:fld id="{C72A2A30-91E0-42DA-B4DE-5248697D4636}" type="slidenum">
              <a:t>3</a:t>
            </a:fld>
          </a:p>
        </p:txBody>
      </p:sp>
      <p:sp>
        <p:nvSpPr>
          <p:cNvPr id="5" name="PlaceHolder 4"/>
          <p:cNvSpPr>
            <a:spLocks noGrp="1"/>
          </p:cNvSpPr>
          <p:nvPr>
            <p:ph type="dt" idx="10"/>
          </p:nvPr>
        </p:nvSpPr>
        <p:spPr/>
        <p:txBody>
          <a:bodyPr/>
          <a:p>
            <a:fld id="{B02E34BC-AC2F-4CDA-A0E9-9204D4C5A49D}" type="datetime8">
              <a:rPr lang="en-US"/>
              <a:t>10/18/2025 11:52 AM</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Hardware Setup</a:t>
            </a:r>
            <a:endParaRPr b="0" lang="en-DE" sz="4400" spc="-1" strike="noStrike">
              <a:solidFill>
                <a:schemeClr val="dk1"/>
              </a:solidFill>
              <a:latin typeface="Aptos"/>
            </a:endParaRPr>
          </a:p>
        </p:txBody>
      </p:sp>
      <p:sp>
        <p:nvSpPr>
          <p:cNvPr id="96" name="PlaceHolder 2"/>
          <p:cNvSpPr>
            <a:spLocks noGrp="1"/>
          </p:cNvSpPr>
          <p:nvPr>
            <p:ph/>
          </p:nvPr>
        </p:nvSpPr>
        <p:spPr>
          <a:xfrm>
            <a:off x="5943600" y="1990440"/>
            <a:ext cx="5409720" cy="37396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800" spc="-1" strike="noStrike">
                <a:solidFill>
                  <a:schemeClr val="dk1"/>
                </a:solidFill>
                <a:latin typeface="Aptos"/>
              </a:rPr>
              <a:t>Sensors used for the project:</a:t>
            </a:r>
            <a:endParaRPr b="0" lang="en-DE" sz="2800" spc="-1" strike="noStrike">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algn="l" pos="0"/>
              </a:tabLst>
            </a:pPr>
            <a:r>
              <a:rPr b="0" i="1" lang="en-US" sz="2800" spc="-1" strike="noStrike">
                <a:solidFill>
                  <a:schemeClr val="dk1"/>
                </a:solidFill>
                <a:latin typeface="Aptos"/>
              </a:rPr>
              <a:t>MTi-710</a:t>
            </a:r>
            <a:r>
              <a:rPr b="0" lang="en-US" sz="2800" spc="-1" strike="noStrike">
                <a:solidFill>
                  <a:schemeClr val="dk1"/>
                </a:solidFill>
                <a:latin typeface="Aptos"/>
              </a:rPr>
              <a:t>, Inertial </a:t>
            </a:r>
            <a:r>
              <a:rPr b="0" lang="en-US" sz="2800" spc="-1" strike="noStrike">
                <a:solidFill>
                  <a:schemeClr val="dk1"/>
                </a:solidFill>
                <a:latin typeface="Aptos"/>
              </a:rPr>
              <a:t>Measurement Unit.</a:t>
            </a:r>
            <a:endParaRPr b="0" lang="en-DE" sz="2800" spc="-1" strike="noStrike">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algn="l" pos="0"/>
              </a:tabLst>
            </a:pPr>
            <a:r>
              <a:rPr b="0" i="1" lang="en-US" sz="2800" spc="-1" strike="noStrike">
                <a:solidFill>
                  <a:schemeClr val="dk1"/>
                </a:solidFill>
                <a:latin typeface="Aptos"/>
              </a:rPr>
              <a:t>IWR6843AOP</a:t>
            </a:r>
            <a:r>
              <a:rPr b="0" lang="en-US" sz="2800" spc="-1" strike="noStrike">
                <a:solidFill>
                  <a:schemeClr val="dk1"/>
                </a:solidFill>
                <a:latin typeface="Aptos"/>
              </a:rPr>
              <a:t>, mmWave </a:t>
            </a:r>
            <a:r>
              <a:rPr b="0" lang="en-US" sz="2800" spc="-1" strike="noStrike">
                <a:solidFill>
                  <a:schemeClr val="dk1"/>
                </a:solidFill>
                <a:latin typeface="Aptos"/>
              </a:rPr>
              <a:t>radar sensor.</a:t>
            </a:r>
            <a:endParaRPr b="0" lang="en-DE" sz="2800" spc="-1" strike="noStrike">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algn="l" pos="0"/>
              </a:tabLst>
            </a:pPr>
            <a:r>
              <a:rPr b="0" i="1" lang="en-US" sz="2800" spc="-1" strike="noStrike">
                <a:solidFill>
                  <a:schemeClr val="dk1"/>
                </a:solidFill>
                <a:latin typeface="Aptos"/>
              </a:rPr>
              <a:t>Logitech C270 HD</a:t>
            </a:r>
            <a:r>
              <a:rPr b="0" lang="en-US" sz="2800" spc="-1" strike="noStrike">
                <a:solidFill>
                  <a:schemeClr val="dk1"/>
                </a:solidFill>
                <a:latin typeface="Aptos"/>
              </a:rPr>
              <a:t>, Camera.</a:t>
            </a:r>
            <a:endParaRPr b="0" lang="en-DE" sz="2800" spc="-1" strike="noStrike">
              <a:solidFill>
                <a:schemeClr val="dk1"/>
              </a:solidFill>
              <a:latin typeface="Aptos"/>
            </a:endParaRPr>
          </a:p>
        </p:txBody>
      </p:sp>
      <p:pic>
        <p:nvPicPr>
          <p:cNvPr id="97" name="Picture 8" descr=""/>
          <p:cNvPicPr/>
          <p:nvPr/>
        </p:nvPicPr>
        <p:blipFill>
          <a:blip r:embed="rId1"/>
          <a:stretch/>
        </p:blipFill>
        <p:spPr>
          <a:xfrm>
            <a:off x="223560" y="1870200"/>
            <a:ext cx="5719680" cy="3980520"/>
          </a:xfrm>
          <a:prstGeom prst="rect">
            <a:avLst/>
          </a:prstGeom>
          <a:ln w="0">
            <a:noFill/>
          </a:ln>
        </p:spPr>
      </p:pic>
      <p:sp>
        <p:nvSpPr>
          <p:cNvPr id="4" name="PlaceHolder 3"/>
          <p:cNvSpPr>
            <a:spLocks noGrp="1"/>
          </p:cNvSpPr>
          <p:nvPr>
            <p:ph type="ftr" idx="11"/>
          </p:nvPr>
        </p:nvSpPr>
        <p:spPr/>
        <p:txBody>
          <a:bodyPr/>
          <a:p>
            <a:r>
              <a:t>Luis Fernando Rodriguez Gutierrez FH Dortmund, 2025, Master ESE </a:t>
            </a:r>
          </a:p>
        </p:txBody>
      </p:sp>
      <p:sp>
        <p:nvSpPr>
          <p:cNvPr id="5" name="PlaceHolder 4"/>
          <p:cNvSpPr>
            <a:spLocks noGrp="1"/>
          </p:cNvSpPr>
          <p:nvPr>
            <p:ph type="sldNum" idx="12"/>
          </p:nvPr>
        </p:nvSpPr>
        <p:spPr/>
        <p:txBody>
          <a:bodyPr/>
          <a:p>
            <a:fld id="{C1305DF1-1D45-4D9A-BB87-2B0F21AE7254}" type="slidenum">
              <a:t>4</a:t>
            </a:fld>
          </a:p>
        </p:txBody>
      </p:sp>
      <p:sp>
        <p:nvSpPr>
          <p:cNvPr id="6" name="PlaceHolder 5"/>
          <p:cNvSpPr>
            <a:spLocks noGrp="1"/>
          </p:cNvSpPr>
          <p:nvPr>
            <p:ph type="dt" idx="10"/>
          </p:nvPr>
        </p:nvSpPr>
        <p:spPr/>
        <p:txBody>
          <a:bodyPr/>
          <a:p>
            <a:fld id="{BF873B5C-CBD8-4427-9846-99D798CA6BA9}" type="datetime8">
              <a:rPr lang="en-US"/>
              <a:t>10/18/2025 11:52 AM</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Hardware Setup</a:t>
            </a:r>
            <a:endParaRPr b="0" lang="en-DE" sz="4400" spc="-1" strike="noStrike">
              <a:solidFill>
                <a:schemeClr val="dk1"/>
              </a:solidFill>
              <a:latin typeface="Aptos"/>
            </a:endParaRPr>
          </a:p>
        </p:txBody>
      </p:sp>
      <p:sp>
        <p:nvSpPr>
          <p:cNvPr id="99" name="TextBox 10"/>
          <p:cNvSpPr/>
          <p:nvPr/>
        </p:nvSpPr>
        <p:spPr>
          <a:xfrm>
            <a:off x="6346080" y="1454040"/>
            <a:ext cx="5367240" cy="4204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To securely integrate the sensors into the vehicle, custom 3D-printed mounts were designed.</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Each mount ensures an optimal alignment and positioning of the sensors to maintain consistent measurement geometry.</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The models were developed in CAD to ensure the following points: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i="1" lang="en-US" sz="1800" spc="-1" strike="noStrike">
                <a:solidFill>
                  <a:schemeClr val="dk1"/>
                </a:solidFill>
                <a:latin typeface="Aptos"/>
              </a:rPr>
              <a:t>MTi-710, ensure close to no tilt to the sensor to avoid post processing.</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i="1" lang="en-US" sz="1800" spc="-1" strike="noStrike">
                <a:solidFill>
                  <a:schemeClr val="dk1"/>
                </a:solidFill>
                <a:latin typeface="Aptos"/>
              </a:rPr>
              <a:t>IWR6843AOP, ensure stability when mounted and possibility to tilt the sensor to modify the field of view.</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00" name="Picture 17" descr=""/>
          <p:cNvPicPr/>
          <p:nvPr/>
        </p:nvPicPr>
        <p:blipFill>
          <a:blip r:embed="rId1"/>
          <a:stretch/>
        </p:blipFill>
        <p:spPr>
          <a:xfrm>
            <a:off x="377640" y="2185200"/>
            <a:ext cx="2901960" cy="2437200"/>
          </a:xfrm>
          <a:prstGeom prst="rect">
            <a:avLst/>
          </a:prstGeom>
          <a:ln w="0">
            <a:noFill/>
          </a:ln>
        </p:spPr>
      </p:pic>
      <p:pic>
        <p:nvPicPr>
          <p:cNvPr id="101" name="Picture 18" descr=""/>
          <p:cNvPicPr/>
          <p:nvPr/>
        </p:nvPicPr>
        <p:blipFill>
          <a:blip r:embed="rId2"/>
          <a:stretch/>
        </p:blipFill>
        <p:spPr>
          <a:xfrm>
            <a:off x="3279960" y="2185200"/>
            <a:ext cx="2815920" cy="2437200"/>
          </a:xfrm>
          <a:prstGeom prst="rect">
            <a:avLst/>
          </a:prstGeom>
          <a:ln w="0">
            <a:noFill/>
          </a:ln>
        </p:spPr>
      </p:pic>
      <p:sp>
        <p:nvSpPr>
          <p:cNvPr id="3" name="PlaceHolder 2"/>
          <p:cNvSpPr>
            <a:spLocks noGrp="1"/>
          </p:cNvSpPr>
          <p:nvPr>
            <p:ph type="ftr" idx="11"/>
          </p:nvPr>
        </p:nvSpPr>
        <p:spPr/>
        <p:txBody>
          <a:bodyPr/>
          <a:p>
            <a:r>
              <a:t>Luis Fernando Rodriguez Gutierrez FH Dortmund, 2025, Master ESE </a:t>
            </a:r>
          </a:p>
        </p:txBody>
      </p:sp>
      <p:sp>
        <p:nvSpPr>
          <p:cNvPr id="4" name="PlaceHolder 3"/>
          <p:cNvSpPr>
            <a:spLocks noGrp="1"/>
          </p:cNvSpPr>
          <p:nvPr>
            <p:ph type="sldNum" idx="12"/>
          </p:nvPr>
        </p:nvSpPr>
        <p:spPr/>
        <p:txBody>
          <a:bodyPr/>
          <a:p>
            <a:fld id="{12989947-50ED-43F4-B3BD-8E8DBA53DC18}" type="slidenum">
              <a:t>5</a:t>
            </a:fld>
          </a:p>
        </p:txBody>
      </p:sp>
      <p:sp>
        <p:nvSpPr>
          <p:cNvPr id="5" name="PlaceHolder 4"/>
          <p:cNvSpPr>
            <a:spLocks noGrp="1"/>
          </p:cNvSpPr>
          <p:nvPr>
            <p:ph type="dt" idx="10"/>
          </p:nvPr>
        </p:nvSpPr>
        <p:spPr/>
        <p:txBody>
          <a:bodyPr/>
          <a:p>
            <a:fld id="{E81EF6E2-D329-471E-8459-D155D0195123}" type="datetime8">
              <a:rPr lang="en-US"/>
              <a:t>10/18/2025 11:52 AM</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Hardware Setup</a:t>
            </a:r>
            <a:br>
              <a:rPr sz="4400"/>
            </a:br>
            <a:r>
              <a:rPr b="0" i="1" lang="en-US" sz="3200" spc="-1" strike="noStrike">
                <a:solidFill>
                  <a:schemeClr val="dk1"/>
                </a:solidFill>
                <a:latin typeface="Aptos Display"/>
              </a:rPr>
              <a:t>MTi-710</a:t>
            </a:r>
            <a:endParaRPr b="0" lang="en-DE" sz="3200" spc="-1" strike="noStrike">
              <a:solidFill>
                <a:schemeClr val="dk1"/>
              </a:solidFill>
              <a:latin typeface="Aptos"/>
            </a:endParaRPr>
          </a:p>
        </p:txBody>
      </p:sp>
      <p:pic>
        <p:nvPicPr>
          <p:cNvPr id="103" name="Content Placeholder 7" descr="A device with text on it&#10;&#10;AI-generated content may be incorrect."/>
          <p:cNvPicPr/>
          <p:nvPr/>
        </p:nvPicPr>
        <p:blipFill>
          <a:blip r:embed="rId1"/>
          <a:stretch/>
        </p:blipFill>
        <p:spPr>
          <a:xfrm>
            <a:off x="838080" y="1976760"/>
            <a:ext cx="4494240" cy="3105720"/>
          </a:xfrm>
          <a:prstGeom prst="rect">
            <a:avLst/>
          </a:prstGeom>
          <a:ln w="0">
            <a:noFill/>
          </a:ln>
        </p:spPr>
      </p:pic>
      <p:sp>
        <p:nvSpPr>
          <p:cNvPr id="104" name=""/>
          <p:cNvSpPr txBox="1"/>
          <p:nvPr/>
        </p:nvSpPr>
        <p:spPr>
          <a:xfrm>
            <a:off x="6400800" y="1371600"/>
            <a:ext cx="5029200" cy="2514600"/>
          </a:xfrm>
          <a:prstGeom prst="rect">
            <a:avLst/>
          </a:prstGeom>
          <a:noFill/>
          <a:ln w="0">
            <a:noFill/>
          </a:ln>
        </p:spPr>
        <p:txBody>
          <a:bodyPr lIns="90000" rIns="90000" tIns="45000" bIns="45000" anchor="t">
            <a:noAutofit/>
          </a:bodyPr>
          <a:p>
            <a:r>
              <a:rPr b="0" lang="en-US" sz="1800" spc="-1" strike="noStrike">
                <a:solidFill>
                  <a:srgbClr val="000000"/>
                </a:solidFill>
                <a:latin typeface="Arial"/>
                <a:ea typeface="Noto Sans CJK SC"/>
              </a:rPr>
              <a:t>The integration of the IMU was an interesting one. As the nature of the IMU is to measure the inertia and rotation, the mounting of this sensor is crucial. Depending on the position a post-processing needs to be done to ensure accurate measurements or place it in an “ideal” position. For this vehicle the ideal place was found, however it needed a unique mount for the vehicle.</a:t>
            </a:r>
            <a:r>
              <a:rPr b="0" lang="en-US" sz="1800" spc="-1" strike="noStrike">
                <a:solidFill>
                  <a:srgbClr val="000000"/>
                </a:solidFill>
                <a:latin typeface="Arial"/>
              </a:rPr>
              <a:t> </a:t>
            </a:r>
            <a:endParaRPr b="0" lang="en-US" sz="1800" spc="-1" strike="noStrike">
              <a:solidFill>
                <a:srgbClr val="000000"/>
              </a:solidFill>
              <a:latin typeface="Arial"/>
            </a:endParaRPr>
          </a:p>
        </p:txBody>
      </p:sp>
      <p:pic>
        <p:nvPicPr>
          <p:cNvPr id="105" name="" descr=""/>
          <p:cNvPicPr/>
          <p:nvPr/>
        </p:nvPicPr>
        <p:blipFill>
          <a:blip r:embed="rId2">
            <a:lum contrast="20000"/>
            <a:alphaModFix amt="40000"/>
          </a:blip>
          <a:srcRect l="2102" t="5037" r="18041" b="16943"/>
          <a:stretch/>
        </p:blipFill>
        <p:spPr>
          <a:xfrm>
            <a:off x="6892200" y="3886200"/>
            <a:ext cx="3711960" cy="2286000"/>
          </a:xfrm>
          <a:prstGeom prst="rect">
            <a:avLst/>
          </a:prstGeom>
          <a:ln w="0">
            <a:noFill/>
          </a:ln>
        </p:spPr>
      </p:pic>
      <p:pic>
        <p:nvPicPr>
          <p:cNvPr id="106" name="" descr=""/>
          <p:cNvPicPr/>
          <p:nvPr/>
        </p:nvPicPr>
        <p:blipFill>
          <a:blip r:embed="rId3"/>
          <a:srcRect l="35776" t="44031" r="39628" b="24751"/>
          <a:stretch/>
        </p:blipFill>
        <p:spPr>
          <a:xfrm>
            <a:off x="8458200" y="5029200"/>
            <a:ext cx="1142640" cy="914040"/>
          </a:xfrm>
          <a:prstGeom prst="rect">
            <a:avLst/>
          </a:prstGeom>
          <a:ln w="0">
            <a:noFill/>
          </a:ln>
        </p:spPr>
      </p:pic>
      <p:sp>
        <p:nvSpPr>
          <p:cNvPr id="3" name="PlaceHolder 2"/>
          <p:cNvSpPr>
            <a:spLocks noGrp="1"/>
          </p:cNvSpPr>
          <p:nvPr>
            <p:ph type="ftr" idx="11"/>
          </p:nvPr>
        </p:nvSpPr>
        <p:spPr/>
        <p:txBody>
          <a:bodyPr/>
          <a:p>
            <a:r>
              <a:t>Luis Fernando Rodriguez Gutierrez FH Dortmund, 2025, Master ESE </a:t>
            </a:r>
          </a:p>
        </p:txBody>
      </p:sp>
      <p:sp>
        <p:nvSpPr>
          <p:cNvPr id="4" name="PlaceHolder 3"/>
          <p:cNvSpPr>
            <a:spLocks noGrp="1"/>
          </p:cNvSpPr>
          <p:nvPr>
            <p:ph type="sldNum" idx="12"/>
          </p:nvPr>
        </p:nvSpPr>
        <p:spPr/>
        <p:txBody>
          <a:bodyPr/>
          <a:p>
            <a:fld id="{2D147E00-6453-4DA5-A9EA-756169653A18}" type="slidenum">
              <a:t>6</a:t>
            </a:fld>
          </a:p>
        </p:txBody>
      </p:sp>
      <p:sp>
        <p:nvSpPr>
          <p:cNvPr id="5" name="PlaceHolder 4"/>
          <p:cNvSpPr>
            <a:spLocks noGrp="1"/>
          </p:cNvSpPr>
          <p:nvPr>
            <p:ph type="dt" idx="10"/>
          </p:nvPr>
        </p:nvSpPr>
        <p:spPr/>
        <p:txBody>
          <a:bodyPr/>
          <a:p>
            <a:fld id="{DB7538CF-20A1-4665-86EA-9A1E769D7D6C}" type="datetime8">
              <a:rPr lang="en-US"/>
              <a:t>10/18/2025 11:52 AM</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Hardware Setup</a:t>
            </a:r>
            <a:br>
              <a:rPr sz="4400"/>
            </a:br>
            <a:r>
              <a:rPr b="0" i="1" lang="en-US" sz="3200" spc="-1" strike="noStrike">
                <a:solidFill>
                  <a:schemeClr val="dk1"/>
                </a:solidFill>
                <a:latin typeface="Aptos Display"/>
              </a:rPr>
              <a:t>IWR6843AOP</a:t>
            </a:r>
            <a:endParaRPr b="0" lang="en-DE" sz="3200" spc="-1" strike="noStrike">
              <a:solidFill>
                <a:schemeClr val="dk1"/>
              </a:solidFill>
              <a:latin typeface="Aptos"/>
            </a:endParaRPr>
          </a:p>
        </p:txBody>
      </p:sp>
      <p:pic>
        <p:nvPicPr>
          <p:cNvPr id="108" name="Content Placeholder 13" descr="A graph of a vehicle front&#10;&#10;AI-generated content may be incorrect."/>
          <p:cNvPicPr/>
          <p:nvPr/>
        </p:nvPicPr>
        <p:blipFill>
          <a:blip r:embed="rId1"/>
          <a:stretch/>
        </p:blipFill>
        <p:spPr>
          <a:xfrm>
            <a:off x="838080" y="1690560"/>
            <a:ext cx="4352040" cy="3511080"/>
          </a:xfrm>
          <a:prstGeom prst="rect">
            <a:avLst/>
          </a:prstGeom>
          <a:ln w="0">
            <a:noFill/>
          </a:ln>
        </p:spPr>
      </p:pic>
      <p:sp>
        <p:nvSpPr>
          <p:cNvPr id="109" name="TextBox 16"/>
          <p:cNvSpPr/>
          <p:nvPr/>
        </p:nvSpPr>
        <p:spPr>
          <a:xfrm>
            <a:off x="5715000" y="1600200"/>
            <a:ext cx="598644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rPr>
              <a:t>Mounting geometry:</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Tilt: 15</a:t>
            </a:r>
            <a:r>
              <a:rPr b="0" lang="en-GB" sz="1800" spc="-1" strike="noStrike">
                <a:solidFill>
                  <a:schemeClr val="dk1"/>
                </a:solidFill>
                <a:latin typeface="Aptos"/>
              </a:rPr>
              <a:t>°</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GB" sz="1800" spc="-1" strike="noStrike">
                <a:solidFill>
                  <a:schemeClr val="dk1"/>
                </a:solidFill>
                <a:latin typeface="Aptos"/>
              </a:rPr>
              <a:t>Yaw: 29°</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Displacement: 58 cm.</a:t>
            </a:r>
            <a:endParaRPr b="0" lang="en-US" sz="1800" spc="-1" strike="noStrike">
              <a:solidFill>
                <a:srgbClr val="000000"/>
              </a:solidFill>
              <a:latin typeface="Arial"/>
            </a:endParaRPr>
          </a:p>
        </p:txBody>
      </p:sp>
      <p:pic>
        <p:nvPicPr>
          <p:cNvPr id="110" name="" descr=""/>
          <p:cNvPicPr/>
          <p:nvPr/>
        </p:nvPicPr>
        <p:blipFill>
          <a:blip r:embed="rId2"/>
          <a:stretch/>
        </p:blipFill>
        <p:spPr>
          <a:xfrm>
            <a:off x="5762520" y="2971800"/>
            <a:ext cx="3838680" cy="3105360"/>
          </a:xfrm>
          <a:prstGeom prst="rect">
            <a:avLst/>
          </a:prstGeom>
          <a:ln w="0">
            <a:noFill/>
          </a:ln>
        </p:spPr>
      </p:pic>
      <p:sp>
        <p:nvSpPr>
          <p:cNvPr id="3" name="PlaceHolder 2"/>
          <p:cNvSpPr>
            <a:spLocks noGrp="1"/>
          </p:cNvSpPr>
          <p:nvPr>
            <p:ph type="ftr" idx="11"/>
          </p:nvPr>
        </p:nvSpPr>
        <p:spPr/>
        <p:txBody>
          <a:bodyPr/>
          <a:p>
            <a:r>
              <a:t>Luis Fernando Rodriguez Gutierrez FH Dortmund, 2025, Master ESE </a:t>
            </a:r>
          </a:p>
        </p:txBody>
      </p:sp>
      <p:sp>
        <p:nvSpPr>
          <p:cNvPr id="4" name="PlaceHolder 3"/>
          <p:cNvSpPr>
            <a:spLocks noGrp="1"/>
          </p:cNvSpPr>
          <p:nvPr>
            <p:ph type="sldNum" idx="12"/>
          </p:nvPr>
        </p:nvSpPr>
        <p:spPr/>
        <p:txBody>
          <a:bodyPr/>
          <a:p>
            <a:fld id="{4920B28B-0822-42FE-9893-E7CC5233DCAB}" type="slidenum">
              <a:t>7</a:t>
            </a:fld>
          </a:p>
        </p:txBody>
      </p:sp>
      <p:sp>
        <p:nvSpPr>
          <p:cNvPr id="5" name="PlaceHolder 4"/>
          <p:cNvSpPr>
            <a:spLocks noGrp="1"/>
          </p:cNvSpPr>
          <p:nvPr>
            <p:ph type="dt" idx="10"/>
          </p:nvPr>
        </p:nvSpPr>
        <p:spPr/>
        <p:txBody>
          <a:bodyPr/>
          <a:p>
            <a:fld id="{B25B8FAB-8B6B-40F4-B874-C9915F88B500}" type="datetime8">
              <a:rPr lang="en-US"/>
              <a:t>10/18/2025 11:52 AM</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Problem Definition.</a:t>
            </a:r>
            <a:br>
              <a:rPr sz="4400"/>
            </a:br>
            <a:r>
              <a:rPr b="0" lang="en-US" sz="3200" spc="-1" strike="noStrike">
                <a:solidFill>
                  <a:schemeClr val="dk1"/>
                </a:solidFill>
                <a:latin typeface="Aptos Display"/>
              </a:rPr>
              <a:t>Limitations of Radar for Odometry.</a:t>
            </a:r>
            <a:endParaRPr b="0" lang="en-DE" sz="3200" spc="-1" strike="noStrike">
              <a:solidFill>
                <a:schemeClr val="dk1"/>
              </a:solidFill>
              <a:latin typeface="Aptos"/>
            </a:endParaRPr>
          </a:p>
        </p:txBody>
      </p:sp>
      <p:sp>
        <p:nvSpPr>
          <p:cNvPr id="112" name="PlaceHolder 2"/>
          <p:cNvSpPr>
            <a:spLocks noGrp="1"/>
          </p:cNvSpPr>
          <p:nvPr>
            <p:ph/>
          </p:nvPr>
        </p:nvSpPr>
        <p:spPr>
          <a:xfrm>
            <a:off x="838080" y="1825560"/>
            <a:ext cx="5257440" cy="4350960"/>
          </a:xfrm>
          <a:prstGeom prst="rect">
            <a:avLst/>
          </a:prstGeom>
          <a:noFill/>
          <a:ln w="0">
            <a:noFill/>
          </a:ln>
        </p:spPr>
        <p:txBody>
          <a:bodyPr lIns="91440" rIns="91440" tIns="45720" bIns="45720" anchor="t">
            <a:normAutofit fontScale="74983" lnSpcReduction="10000"/>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Sparse point clouds.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Radar detects only a few reflections per computed frame. Meaning weak geometric of non reflective material will not be easily detected.</a:t>
            </a:r>
            <a:endParaRPr b="0" lang="en-DE" sz="2400" spc="-1" strike="noStrike">
              <a:solidFill>
                <a:schemeClr val="dk1"/>
              </a:solidFill>
              <a:latin typeface="Aptos"/>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Multipath and clutter.</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Indirect reflections from metallic or smooth surfaces create ghost points or unreliable doppler detections.</a:t>
            </a:r>
            <a:endParaRPr b="0" lang="en-DE" sz="2400" spc="-1" strike="noStrike">
              <a:solidFill>
                <a:schemeClr val="dk1"/>
              </a:solidFill>
              <a:latin typeface="Aptos"/>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Measurement noise.</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Low SNR and range quantization cause unstable point locations and Doppler outliers.</a:t>
            </a:r>
            <a:endParaRPr b="0" lang="en-DE" sz="2400" spc="-1" strike="noStrike">
              <a:solidFill>
                <a:schemeClr val="dk1"/>
              </a:solidFill>
              <a:latin typeface="Aptos"/>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Dynamic scenes.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Moving objects introduce inconsistent detentions between frames.</a:t>
            </a:r>
            <a:endParaRPr b="0" lang="en-DE" sz="2400" spc="-1" strike="noStrike">
              <a:solidFill>
                <a:schemeClr val="dk1"/>
              </a:solidFill>
              <a:latin typeface="Aptos"/>
            </a:endParaRPr>
          </a:p>
        </p:txBody>
      </p:sp>
      <p:pic>
        <p:nvPicPr>
          <p:cNvPr id="113" name="Picture 9" descr="A graph with a line and a line with a graph and a line with a line and a line with a line with a line with a line with a line with a line with a line with&#10;&#10;AI-generated content may be incorrect."/>
          <p:cNvPicPr/>
          <p:nvPr/>
        </p:nvPicPr>
        <p:blipFill>
          <a:blip r:embed="rId1"/>
          <a:srcRect l="0" t="8605" r="0" b="8781"/>
          <a:stretch/>
        </p:blipFill>
        <p:spPr>
          <a:xfrm>
            <a:off x="6629400" y="1690200"/>
            <a:ext cx="5257440" cy="4343040"/>
          </a:xfrm>
          <a:prstGeom prst="rect">
            <a:avLst/>
          </a:prstGeom>
          <a:ln w="0">
            <a:noFill/>
          </a:ln>
        </p:spPr>
      </p:pic>
      <p:sp>
        <p:nvSpPr>
          <p:cNvPr id="4" name="PlaceHolder 3"/>
          <p:cNvSpPr>
            <a:spLocks noGrp="1"/>
          </p:cNvSpPr>
          <p:nvPr>
            <p:ph type="ftr" idx="11"/>
          </p:nvPr>
        </p:nvSpPr>
        <p:spPr/>
        <p:txBody>
          <a:bodyPr/>
          <a:p>
            <a:r>
              <a:t>Luis Fernando Rodriguez Gutierrez FH Dortmund, 2025, Master ESE </a:t>
            </a:r>
          </a:p>
        </p:txBody>
      </p:sp>
      <p:sp>
        <p:nvSpPr>
          <p:cNvPr id="5" name="PlaceHolder 4"/>
          <p:cNvSpPr>
            <a:spLocks noGrp="1"/>
          </p:cNvSpPr>
          <p:nvPr>
            <p:ph type="sldNum" idx="12"/>
          </p:nvPr>
        </p:nvSpPr>
        <p:spPr/>
        <p:txBody>
          <a:bodyPr/>
          <a:p>
            <a:fld id="{AF8EA68D-5501-46E3-AD5E-5A37E4FDF6A2}" type="slidenum">
              <a:t>8</a:t>
            </a:fld>
          </a:p>
        </p:txBody>
      </p:sp>
      <p:sp>
        <p:nvSpPr>
          <p:cNvPr id="6" name="PlaceHolder 5"/>
          <p:cNvSpPr>
            <a:spLocks noGrp="1"/>
          </p:cNvSpPr>
          <p:nvPr>
            <p:ph type="dt" idx="10"/>
          </p:nvPr>
        </p:nvSpPr>
        <p:spPr/>
        <p:txBody>
          <a:bodyPr/>
          <a:p>
            <a:fld id="{24F679D6-047E-438C-A666-3D613B145BCE}" type="datetime8">
              <a:rPr lang="en-US"/>
              <a:t>10/18/2025 11:52 AM</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pc="-1" strike="noStrike">
                <a:solidFill>
                  <a:schemeClr val="dk1"/>
                </a:solidFill>
                <a:latin typeface="Aptos Display"/>
              </a:rPr>
              <a:t>Problem Definition.</a:t>
            </a:r>
            <a:br>
              <a:rPr sz="4400"/>
            </a:br>
            <a:r>
              <a:rPr b="0" lang="en-US" sz="3200" spc="-1" strike="noStrike">
                <a:solidFill>
                  <a:schemeClr val="dk1"/>
                </a:solidFill>
                <a:latin typeface="Aptos Display"/>
              </a:rPr>
              <a:t>Limitations of Radar for Odometry.</a:t>
            </a:r>
            <a:endParaRPr b="0" lang="en-DE" sz="3200" spc="-1" strike="noStrike">
              <a:solidFill>
                <a:schemeClr val="dk1"/>
              </a:solidFill>
              <a:latin typeface="Aptos"/>
            </a:endParaRPr>
          </a:p>
        </p:txBody>
      </p:sp>
      <p:sp>
        <p:nvSpPr>
          <p:cNvPr id="115" name="PlaceHolder 2"/>
          <p:cNvSpPr>
            <a:spLocks noGrp="1"/>
          </p:cNvSpPr>
          <p:nvPr>
            <p:ph/>
          </p:nvPr>
        </p:nvSpPr>
        <p:spPr>
          <a:xfrm>
            <a:off x="838080" y="1825560"/>
            <a:ext cx="5257440" cy="4350960"/>
          </a:xfrm>
          <a:prstGeom prst="rect">
            <a:avLst/>
          </a:prstGeom>
          <a:noFill/>
          <a:ln w="0">
            <a:noFill/>
          </a:ln>
        </p:spPr>
        <p:txBody>
          <a:bodyPr lIns="91440" rIns="91440" tIns="45720" bIns="45720" anchor="t">
            <a:normAutofit fontScale="74983" lnSpcReduction="10000"/>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Sparse point clouds.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Radar detects only a few reflections per computed frame. Meaning weak geometric of non reflective material will not be easily detected.</a:t>
            </a:r>
            <a:endParaRPr b="0" lang="en-DE" sz="2400" spc="-1" strike="noStrike">
              <a:solidFill>
                <a:schemeClr val="dk1"/>
              </a:solidFill>
              <a:latin typeface="Aptos"/>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Multipath and clutter.</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Indirect reflections from metallic or smooth surfaces create ghost points or unreliable doppler detections.</a:t>
            </a:r>
            <a:endParaRPr b="0" lang="en-DE" sz="2400" spc="-1" strike="noStrike">
              <a:solidFill>
                <a:schemeClr val="dk1"/>
              </a:solidFill>
              <a:latin typeface="Aptos"/>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Measurement noise.</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Low SNR and range quantization cause unstable point locations and Doppler outliers.</a:t>
            </a:r>
            <a:endParaRPr b="0" lang="en-DE" sz="2400" spc="-1" strike="noStrike">
              <a:solidFill>
                <a:schemeClr val="dk1"/>
              </a:solidFill>
              <a:latin typeface="Aptos"/>
            </a:endParaRPr>
          </a:p>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Aptos"/>
              </a:rPr>
              <a:t>Dynamic scenes.</a:t>
            </a:r>
            <a:endParaRPr b="0" lang="en-DE" sz="2800" spc="-1" strike="noStrike">
              <a:solidFill>
                <a:schemeClr val="dk1"/>
              </a:solidFill>
              <a:latin typeface="Aptos"/>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Aptos"/>
              </a:rPr>
              <a:t>Moving objects introduce inconsistent detentions between frames.</a:t>
            </a:r>
            <a:endParaRPr b="0" lang="en-DE" sz="2400" spc="-1" strike="noStrike">
              <a:solidFill>
                <a:schemeClr val="dk1"/>
              </a:solidFill>
              <a:latin typeface="Aptos"/>
            </a:endParaRPr>
          </a:p>
        </p:txBody>
      </p:sp>
      <p:pic>
        <p:nvPicPr>
          <p:cNvPr id="116" name="Picture 9" descr="A graph with a line and a line with a graph and a line with a line and a line with a line with a line with a line with a line with a line with a line with&#10;&#10;AI-generated content may be incorrect."/>
          <p:cNvPicPr/>
          <p:nvPr/>
        </p:nvPicPr>
        <p:blipFill>
          <a:blip r:embed="rId1"/>
          <a:srcRect l="0" t="8605" r="0" b="8781"/>
          <a:stretch/>
        </p:blipFill>
        <p:spPr>
          <a:xfrm>
            <a:off x="6629400" y="1690200"/>
            <a:ext cx="5257440" cy="4343040"/>
          </a:xfrm>
          <a:prstGeom prst="rect">
            <a:avLst/>
          </a:prstGeom>
          <a:ln w="0">
            <a:noFill/>
          </a:ln>
        </p:spPr>
      </p:pic>
      <p:sp>
        <p:nvSpPr>
          <p:cNvPr id="4" name="PlaceHolder 3"/>
          <p:cNvSpPr>
            <a:spLocks noGrp="1"/>
          </p:cNvSpPr>
          <p:nvPr>
            <p:ph type="ftr" idx="11"/>
          </p:nvPr>
        </p:nvSpPr>
        <p:spPr/>
        <p:txBody>
          <a:bodyPr/>
          <a:p>
            <a:r>
              <a:t>Luis Fernando Rodriguez Gutierrez FH Dortmund, 2025, Master ESE </a:t>
            </a:r>
          </a:p>
        </p:txBody>
      </p:sp>
      <p:sp>
        <p:nvSpPr>
          <p:cNvPr id="5" name="PlaceHolder 4"/>
          <p:cNvSpPr>
            <a:spLocks noGrp="1"/>
          </p:cNvSpPr>
          <p:nvPr>
            <p:ph type="sldNum" idx="12"/>
          </p:nvPr>
        </p:nvSpPr>
        <p:spPr/>
        <p:txBody>
          <a:bodyPr/>
          <a:p>
            <a:fld id="{97EBD54C-B71A-4089-BF4A-A172C7BCA518}" type="slidenum">
              <a:t>9</a:t>
            </a:fld>
          </a:p>
        </p:txBody>
      </p:sp>
      <p:sp>
        <p:nvSpPr>
          <p:cNvPr id="6" name="PlaceHolder 5"/>
          <p:cNvSpPr>
            <a:spLocks noGrp="1"/>
          </p:cNvSpPr>
          <p:nvPr>
            <p:ph type="dt" idx="10"/>
          </p:nvPr>
        </p:nvSpPr>
        <p:spPr/>
        <p:txBody>
          <a:bodyPr/>
          <a:p>
            <a:fld id="{1008CCBB-14F1-47A7-9949-4BA69A976DFF}" type="datetime8">
              <a:rPr lang="en-US"/>
              <a:t>10/18/2025 11:53 AM</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FCC0E62B7B404287F0BFF21FB20BAD" ma:contentTypeVersion="15" ma:contentTypeDescription="Create a new document." ma:contentTypeScope="" ma:versionID="4acaab3282e16afd2e6022504a5f20c9">
  <xsd:schema xmlns:xsd="http://www.w3.org/2001/XMLSchema" xmlns:xs="http://www.w3.org/2001/XMLSchema" xmlns:p="http://schemas.microsoft.com/office/2006/metadata/properties" xmlns:ns3="525e642c-453f-43fd-a607-629c763a0e98" xmlns:ns4="907b9441-3d4f-4d2c-9a7f-434456aa9d4e" targetNamespace="http://schemas.microsoft.com/office/2006/metadata/properties" ma:root="true" ma:fieldsID="c890ed559ab4b77922305846f75f3aa8" ns3:_="" ns4:_="">
    <xsd:import namespace="525e642c-453f-43fd-a607-629c763a0e98"/>
    <xsd:import namespace="907b9441-3d4f-4d2c-9a7f-434456aa9d4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GenerationTime" minOccurs="0"/>
                <xsd:element ref="ns3:MediaServiceEventHashCode" minOccurs="0"/>
                <xsd:element ref="ns3:MediaServiceSystemTags" minOccurs="0"/>
                <xsd:element ref="ns3:MediaServiceOCR" minOccurs="0"/>
                <xsd:element ref="ns3:_activity" minOccurs="0"/>
                <xsd:element ref="ns4:SharedWithUsers" minOccurs="0"/>
                <xsd:element ref="ns4:SharedWithDetails" minOccurs="0"/>
                <xsd:element ref="ns4:SharingHintHash" minOccurs="0"/>
                <xsd:element ref="ns3:MediaServiceDateTaken" minOccurs="0"/>
                <xsd:element ref="ns3:MediaLengthInSecond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5e642c-453f-43fd-a607-629c763a0e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07b9441-3d4f-4d2c-9a7f-434456aa9d4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25e642c-453f-43fd-a607-629c763a0e98" xsi:nil="true"/>
  </documentManagement>
</p:properties>
</file>

<file path=customXml/itemProps1.xml><?xml version="1.0" encoding="utf-8"?>
<ds:datastoreItem xmlns:ds="http://schemas.openxmlformats.org/officeDocument/2006/customXml" ds:itemID="{1FAE8256-9E4E-4F4F-A449-CFA3E8F188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5e642c-453f-43fd-a607-629c763a0e98"/>
    <ds:schemaRef ds:uri="907b9441-3d4f-4d2c-9a7f-434456aa9d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3D0179-9158-430F-93DB-69F5A53A1296}">
  <ds:schemaRefs>
    <ds:schemaRef ds:uri="http://schemas.microsoft.com/sharepoint/v3/contenttype/forms"/>
  </ds:schemaRefs>
</ds:datastoreItem>
</file>

<file path=customXml/itemProps3.xml><?xml version="1.0" encoding="utf-8"?>
<ds:datastoreItem xmlns:ds="http://schemas.openxmlformats.org/officeDocument/2006/customXml" ds:itemID="{B2D83D58-93E3-4D4D-9547-F035AFDB56D8}">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525e642c-453f-43fd-a607-629c763a0e98"/>
    <ds:schemaRef ds:uri="907b9441-3d4f-4d2c-9a7f-434456aa9d4e"/>
    <ds:schemaRef ds:uri="http://purl.org/dc/term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173</TotalTime>
  <Application>LibreOffice/24.2.7.2$Linux_X86_64 LibreOffice_project/420$Build-2</Application>
  <AppVersion>15.0000</AppVersion>
  <Words>596</Words>
  <Paragraphs>102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2025-10-17T18:40:11Z</dcterms:created>
  <dc:creator>Luis Fernando Rodriguez Gutierrez</dc:creator>
  <dc:description/>
  <dc:language>en-US</dc:language>
  <cp:lastModifiedBy/>
  <dcterms:modified xsi:type="dcterms:W3CDTF">2025-10-18T11:52:51Z</dcterms:modified>
  <cp:revision>4</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0x010100F3FCC0E62B7B404287F0BFF21FB20BAD</vt:lpwstr>
  </property>
  <property fmtid="{D5CDD505-2E9C-101B-9397-08002B2CF9AE}" pid="3" name="Notes">
    <vt:i4>1</vt:i4>
  </property>
  <property fmtid="{D5CDD505-2E9C-101B-9397-08002B2CF9AE}" pid="4" name="PresentationFormat">
    <vt:lpwstr>Widescreen</vt:lpwstr>
  </property>
  <property fmtid="{D5CDD505-2E9C-101B-9397-08002B2CF9AE}" pid="5" name="Slides">
    <vt:i4>14</vt:i4>
  </property>
</Properties>
</file>